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95" r:id="rId5"/>
    <p:sldId id="257" r:id="rId6"/>
    <p:sldId id="263" r:id="rId7"/>
    <p:sldId id="264" r:id="rId8"/>
    <p:sldId id="396" r:id="rId9"/>
    <p:sldId id="397" r:id="rId10"/>
    <p:sldId id="309" r:id="rId11"/>
    <p:sldId id="398" r:id="rId12"/>
    <p:sldId id="341" r:id="rId13"/>
    <p:sldId id="342" r:id="rId14"/>
    <p:sldId id="271" r:id="rId15"/>
    <p:sldId id="272" r:id="rId16"/>
    <p:sldId id="273" r:id="rId17"/>
    <p:sldId id="274" r:id="rId18"/>
    <p:sldId id="275" r:id="rId19"/>
    <p:sldId id="343" r:id="rId20"/>
    <p:sldId id="399" r:id="rId21"/>
    <p:sldId id="344" r:id="rId22"/>
    <p:sldId id="400" r:id="rId23"/>
    <p:sldId id="401" r:id="rId24"/>
    <p:sldId id="281" r:id="rId25"/>
    <p:sldId id="282" r:id="rId26"/>
    <p:sldId id="283" r:id="rId27"/>
    <p:sldId id="285" r:id="rId28"/>
    <p:sldId id="394" r:id="rId29"/>
    <p:sldId id="414" r:id="rId30"/>
  </p:sldIdLst>
  <p:sldSz cx="12192000" cy="6858000"/>
  <p:notesSz cx="7099300" cy="10234613"/>
  <p:defaultTex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570" userDrawn="1">
          <p15:clr>
            <a:srgbClr val="A4A3A4"/>
          </p15:clr>
        </p15:guide>
        <p15:guide id="2" orient="horz" pos="3793" userDrawn="1">
          <p15:clr>
            <a:srgbClr val="A4A3A4"/>
          </p15:clr>
        </p15:guide>
        <p15:guide id="3" pos="6139" userDrawn="1">
          <p15:clr>
            <a:srgbClr val="A4A3A4"/>
          </p15:clr>
        </p15:guide>
        <p15:guide id="4" pos="12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ob Vedsted Andersen" initials="jakan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34E"/>
    <a:srgbClr val="EEE3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E49B20-67E0-46FA-8000-8CA88F34DC0A}" v="243" dt="2021-09-21T09:46:03.46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570"/>
        <p:guide orient="horz" pos="3793"/>
        <p:guide pos="6139"/>
        <p:guide pos="1209"/>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Katrine" userId="e0fbfaa29f4e1ffb" providerId="OrgId" clId="{20E49B20-67E0-46FA-8000-8CA88F34DC0A}"/>
    <pc:docChg chg="custSel addSld delSld modSld">
      <pc:chgData name="Anne Katrine" userId="e0fbfaa29f4e1ffb" providerId="OrgId" clId="{20E49B20-67E0-46FA-8000-8CA88F34DC0A}" dt="2021-09-21T09:46:03.467" v="238"/>
      <pc:docMkLst>
        <pc:docMk/>
      </pc:docMkLst>
      <pc:sldChg chg="del">
        <pc:chgData name="Anne Katrine" userId="e0fbfaa29f4e1ffb" providerId="OrgId" clId="{20E49B20-67E0-46FA-8000-8CA88F34DC0A}" dt="2021-09-21T09:32:15.532" v="62" actId="47"/>
        <pc:sldMkLst>
          <pc:docMk/>
          <pc:sldMk cId="1249773034" sldId="256"/>
        </pc:sldMkLst>
      </pc:sldChg>
      <pc:sldChg chg="modSp mod">
        <pc:chgData name="Anne Katrine" userId="e0fbfaa29f4e1ffb" providerId="OrgId" clId="{20E49B20-67E0-46FA-8000-8CA88F34DC0A}" dt="2021-09-21T09:33:47.692" v="94" actId="1076"/>
        <pc:sldMkLst>
          <pc:docMk/>
          <pc:sldMk cId="4287994999" sldId="257"/>
        </pc:sldMkLst>
        <pc:spChg chg="mod">
          <ac:chgData name="Anne Katrine" userId="e0fbfaa29f4e1ffb" providerId="OrgId" clId="{20E49B20-67E0-46FA-8000-8CA88F34DC0A}" dt="2021-09-21T09:33:41.341" v="92" actId="20577"/>
          <ac:spMkLst>
            <pc:docMk/>
            <pc:sldMk cId="4287994999" sldId="257"/>
            <ac:spMk id="3" creationId="{00000000-0000-0000-0000-000000000000}"/>
          </ac:spMkLst>
        </pc:spChg>
        <pc:spChg chg="mod">
          <ac:chgData name="Anne Katrine" userId="e0fbfaa29f4e1ffb" providerId="OrgId" clId="{20E49B20-67E0-46FA-8000-8CA88F34DC0A}" dt="2021-09-21T09:32:35.593" v="68" actId="1076"/>
          <ac:spMkLst>
            <pc:docMk/>
            <pc:sldMk cId="4287994999" sldId="257"/>
            <ac:spMk id="5" creationId="{00000000-0000-0000-0000-000000000000}"/>
          </ac:spMkLst>
        </pc:spChg>
        <pc:picChg chg="mod">
          <ac:chgData name="Anne Katrine" userId="e0fbfaa29f4e1ffb" providerId="OrgId" clId="{20E49B20-67E0-46FA-8000-8CA88F34DC0A}" dt="2021-09-21T09:33:47.692" v="94" actId="1076"/>
          <ac:picMkLst>
            <pc:docMk/>
            <pc:sldMk cId="4287994999" sldId="257"/>
            <ac:picMk id="6" creationId="{00000000-0000-0000-0000-000000000000}"/>
          </ac:picMkLst>
        </pc:picChg>
        <pc:picChg chg="mod">
          <ac:chgData name="Anne Katrine" userId="e0fbfaa29f4e1ffb" providerId="OrgId" clId="{20E49B20-67E0-46FA-8000-8CA88F34DC0A}" dt="2021-09-21T09:33:46.244" v="93" actId="1076"/>
          <ac:picMkLst>
            <pc:docMk/>
            <pc:sldMk cId="4287994999" sldId="257"/>
            <ac:picMk id="7" creationId="{00000000-0000-0000-0000-000000000000}"/>
          </ac:picMkLst>
        </pc:picChg>
      </pc:sldChg>
      <pc:sldChg chg="del">
        <pc:chgData name="Anne Katrine" userId="e0fbfaa29f4e1ffb" providerId="OrgId" clId="{20E49B20-67E0-46FA-8000-8CA88F34DC0A}" dt="2021-09-21T09:45:38.552" v="234" actId="47"/>
        <pc:sldMkLst>
          <pc:docMk/>
          <pc:sldMk cId="3128213522" sldId="258"/>
        </pc:sldMkLst>
      </pc:sldChg>
      <pc:sldChg chg="del">
        <pc:chgData name="Anne Katrine" userId="e0fbfaa29f4e1ffb" providerId="OrgId" clId="{20E49B20-67E0-46FA-8000-8CA88F34DC0A}" dt="2021-09-21T09:45:39.223" v="235" actId="47"/>
        <pc:sldMkLst>
          <pc:docMk/>
          <pc:sldMk cId="2235846699" sldId="259"/>
        </pc:sldMkLst>
      </pc:sldChg>
      <pc:sldChg chg="del">
        <pc:chgData name="Anne Katrine" userId="e0fbfaa29f4e1ffb" providerId="OrgId" clId="{20E49B20-67E0-46FA-8000-8CA88F34DC0A}" dt="2021-09-21T09:45:37.170" v="231" actId="47"/>
        <pc:sldMkLst>
          <pc:docMk/>
          <pc:sldMk cId="3285579857" sldId="260"/>
        </pc:sldMkLst>
      </pc:sldChg>
      <pc:sldChg chg="del">
        <pc:chgData name="Anne Katrine" userId="e0fbfaa29f4e1ffb" providerId="OrgId" clId="{20E49B20-67E0-46FA-8000-8CA88F34DC0A}" dt="2021-09-21T09:45:37.410" v="232" actId="47"/>
        <pc:sldMkLst>
          <pc:docMk/>
          <pc:sldMk cId="1307032898" sldId="261"/>
        </pc:sldMkLst>
      </pc:sldChg>
      <pc:sldChg chg="del">
        <pc:chgData name="Anne Katrine" userId="e0fbfaa29f4e1ffb" providerId="OrgId" clId="{20E49B20-67E0-46FA-8000-8CA88F34DC0A}" dt="2021-09-21T09:45:37.974" v="233" actId="47"/>
        <pc:sldMkLst>
          <pc:docMk/>
          <pc:sldMk cId="337328601" sldId="262"/>
        </pc:sldMkLst>
      </pc:sldChg>
      <pc:sldChg chg="addSp modSp mod">
        <pc:chgData name="Anne Katrine" userId="e0fbfaa29f4e1ffb" providerId="OrgId" clId="{20E49B20-67E0-46FA-8000-8CA88F34DC0A}" dt="2021-09-21T09:34:44.852" v="109" actId="1076"/>
        <pc:sldMkLst>
          <pc:docMk/>
          <pc:sldMk cId="3464084084" sldId="263"/>
        </pc:sldMkLst>
        <pc:spChg chg="mod">
          <ac:chgData name="Anne Katrine" userId="e0fbfaa29f4e1ffb" providerId="OrgId" clId="{20E49B20-67E0-46FA-8000-8CA88F34DC0A}" dt="2021-09-21T09:34:04.636" v="99" actId="1076"/>
          <ac:spMkLst>
            <pc:docMk/>
            <pc:sldMk cId="3464084084" sldId="263"/>
            <ac:spMk id="2" creationId="{00000000-0000-0000-0000-000000000000}"/>
          </ac:spMkLst>
        </pc:spChg>
        <pc:spChg chg="mod">
          <ac:chgData name="Anne Katrine" userId="e0fbfaa29f4e1ffb" providerId="OrgId" clId="{20E49B20-67E0-46FA-8000-8CA88F34DC0A}" dt="2021-09-21T09:34:44.852" v="109" actId="1076"/>
          <ac:spMkLst>
            <pc:docMk/>
            <pc:sldMk cId="3464084084" sldId="263"/>
            <ac:spMk id="3" creationId="{00000000-0000-0000-0000-000000000000}"/>
          </ac:spMkLst>
        </pc:spChg>
        <pc:picChg chg="mod modCrop">
          <ac:chgData name="Anne Katrine" userId="e0fbfaa29f4e1ffb" providerId="OrgId" clId="{20E49B20-67E0-46FA-8000-8CA88F34DC0A}" dt="2021-09-21T09:34:31.374" v="107" actId="732"/>
          <ac:picMkLst>
            <pc:docMk/>
            <pc:sldMk cId="3464084084" sldId="263"/>
            <ac:picMk id="5" creationId="{00000000-0000-0000-0000-000000000000}"/>
          </ac:picMkLst>
        </pc:picChg>
        <pc:picChg chg="add mod">
          <ac:chgData name="Anne Katrine" userId="e0fbfaa29f4e1ffb" providerId="OrgId" clId="{20E49B20-67E0-46FA-8000-8CA88F34DC0A}" dt="2021-09-21T09:34:41.834" v="108"/>
          <ac:picMkLst>
            <pc:docMk/>
            <pc:sldMk cId="3464084084" sldId="263"/>
            <ac:picMk id="6" creationId="{30723D28-B76F-4F40-85CD-13BD9FC93CF4}"/>
          </ac:picMkLst>
        </pc:picChg>
      </pc:sldChg>
      <pc:sldChg chg="addSp delSp modSp mod">
        <pc:chgData name="Anne Katrine" userId="e0fbfaa29f4e1ffb" providerId="OrgId" clId="{20E49B20-67E0-46FA-8000-8CA88F34DC0A}" dt="2021-09-21T09:35:40.035" v="125"/>
        <pc:sldMkLst>
          <pc:docMk/>
          <pc:sldMk cId="2024746296" sldId="264"/>
        </pc:sldMkLst>
        <pc:spChg chg="mod">
          <ac:chgData name="Anne Katrine" userId="e0fbfaa29f4e1ffb" providerId="OrgId" clId="{20E49B20-67E0-46FA-8000-8CA88F34DC0A}" dt="2021-09-21T09:35:07.837" v="114" actId="1076"/>
          <ac:spMkLst>
            <pc:docMk/>
            <pc:sldMk cId="2024746296" sldId="264"/>
            <ac:spMk id="2" creationId="{00000000-0000-0000-0000-000000000000}"/>
          </ac:spMkLst>
        </pc:spChg>
        <pc:spChg chg="mod">
          <ac:chgData name="Anne Katrine" userId="e0fbfaa29f4e1ffb" providerId="OrgId" clId="{20E49B20-67E0-46FA-8000-8CA88F34DC0A}" dt="2021-09-21T09:35:29.335" v="121" actId="948"/>
          <ac:spMkLst>
            <pc:docMk/>
            <pc:sldMk cId="2024746296" sldId="264"/>
            <ac:spMk id="3" creationId="{00000000-0000-0000-0000-000000000000}"/>
          </ac:spMkLst>
        </pc:spChg>
        <pc:picChg chg="del mod">
          <ac:chgData name="Anne Katrine" userId="e0fbfaa29f4e1ffb" providerId="OrgId" clId="{20E49B20-67E0-46FA-8000-8CA88F34DC0A}" dt="2021-09-21T09:35:34.484" v="124" actId="478"/>
          <ac:picMkLst>
            <pc:docMk/>
            <pc:sldMk cId="2024746296" sldId="264"/>
            <ac:picMk id="5" creationId="{00000000-0000-0000-0000-000000000000}"/>
          </ac:picMkLst>
        </pc:picChg>
        <pc:picChg chg="add mod">
          <ac:chgData name="Anne Katrine" userId="e0fbfaa29f4e1ffb" providerId="OrgId" clId="{20E49B20-67E0-46FA-8000-8CA88F34DC0A}" dt="2021-09-21T09:35:40.035" v="125"/>
          <ac:picMkLst>
            <pc:docMk/>
            <pc:sldMk cId="2024746296" sldId="264"/>
            <ac:picMk id="6" creationId="{4A035A27-3B59-4979-B5CC-BCC352FEF6FC}"/>
          </ac:picMkLst>
        </pc:picChg>
      </pc:sldChg>
      <pc:sldChg chg="del">
        <pc:chgData name="Anne Katrine" userId="e0fbfaa29f4e1ffb" providerId="OrgId" clId="{20E49B20-67E0-46FA-8000-8CA88F34DC0A}" dt="2021-09-21T09:35:58.237" v="130" actId="47"/>
        <pc:sldMkLst>
          <pc:docMk/>
          <pc:sldMk cId="605683723" sldId="265"/>
        </pc:sldMkLst>
      </pc:sldChg>
      <pc:sldChg chg="del">
        <pc:chgData name="Anne Katrine" userId="e0fbfaa29f4e1ffb" providerId="OrgId" clId="{20E49B20-67E0-46FA-8000-8CA88F34DC0A}" dt="2021-09-21T09:36:12.031" v="132" actId="47"/>
        <pc:sldMkLst>
          <pc:docMk/>
          <pc:sldMk cId="1611342809" sldId="266"/>
        </pc:sldMkLst>
      </pc:sldChg>
      <pc:sldChg chg="del">
        <pc:chgData name="Anne Katrine" userId="e0fbfaa29f4e1ffb" providerId="OrgId" clId="{20E49B20-67E0-46FA-8000-8CA88F34DC0A}" dt="2021-09-21T09:36:59.973" v="134" actId="47"/>
        <pc:sldMkLst>
          <pc:docMk/>
          <pc:sldMk cId="2660476783" sldId="267"/>
        </pc:sldMkLst>
      </pc:sldChg>
      <pc:sldChg chg="del">
        <pc:chgData name="Anne Katrine" userId="e0fbfaa29f4e1ffb" providerId="OrgId" clId="{20E49B20-67E0-46FA-8000-8CA88F34DC0A}" dt="2021-09-21T09:37:40.014" v="136" actId="47"/>
        <pc:sldMkLst>
          <pc:docMk/>
          <pc:sldMk cId="2086562705" sldId="268"/>
        </pc:sldMkLst>
      </pc:sldChg>
      <pc:sldChg chg="del">
        <pc:chgData name="Anne Katrine" userId="e0fbfaa29f4e1ffb" providerId="OrgId" clId="{20E49B20-67E0-46FA-8000-8CA88F34DC0A}" dt="2021-09-21T09:37:41.853" v="137" actId="47"/>
        <pc:sldMkLst>
          <pc:docMk/>
          <pc:sldMk cId="3443270182" sldId="269"/>
        </pc:sldMkLst>
      </pc:sldChg>
      <pc:sldChg chg="del">
        <pc:chgData name="Anne Katrine" userId="e0fbfaa29f4e1ffb" providerId="OrgId" clId="{20E49B20-67E0-46FA-8000-8CA88F34DC0A}" dt="2021-09-21T09:37:42.436" v="138" actId="47"/>
        <pc:sldMkLst>
          <pc:docMk/>
          <pc:sldMk cId="3225237223" sldId="270"/>
        </pc:sldMkLst>
      </pc:sldChg>
      <pc:sldChg chg="addSp modSp mod">
        <pc:chgData name="Anne Katrine" userId="e0fbfaa29f4e1ffb" providerId="OrgId" clId="{20E49B20-67E0-46FA-8000-8CA88F34DC0A}" dt="2021-09-21T09:38:31.821" v="148"/>
        <pc:sldMkLst>
          <pc:docMk/>
          <pc:sldMk cId="4267414269" sldId="271"/>
        </pc:sldMkLst>
        <pc:spChg chg="mod">
          <ac:chgData name="Anne Katrine" userId="e0fbfaa29f4e1ffb" providerId="OrgId" clId="{20E49B20-67E0-46FA-8000-8CA88F34DC0A}" dt="2021-09-21T09:38:15.808" v="144" actId="1076"/>
          <ac:spMkLst>
            <pc:docMk/>
            <pc:sldMk cId="4267414269" sldId="271"/>
            <ac:spMk id="2" creationId="{00000000-0000-0000-0000-000000000000}"/>
          </ac:spMkLst>
        </pc:spChg>
        <pc:spChg chg="mod">
          <ac:chgData name="Anne Katrine" userId="e0fbfaa29f4e1ffb" providerId="OrgId" clId="{20E49B20-67E0-46FA-8000-8CA88F34DC0A}" dt="2021-09-21T09:38:24.286" v="147" actId="1076"/>
          <ac:spMkLst>
            <pc:docMk/>
            <pc:sldMk cId="4267414269" sldId="271"/>
            <ac:spMk id="3" creationId="{00000000-0000-0000-0000-000000000000}"/>
          </ac:spMkLst>
        </pc:spChg>
        <pc:picChg chg="add mod">
          <ac:chgData name="Anne Katrine" userId="e0fbfaa29f4e1ffb" providerId="OrgId" clId="{20E49B20-67E0-46FA-8000-8CA88F34DC0A}" dt="2021-09-21T09:38:31.821" v="148"/>
          <ac:picMkLst>
            <pc:docMk/>
            <pc:sldMk cId="4267414269" sldId="271"/>
            <ac:picMk id="7" creationId="{65042D42-DA92-46B9-A62B-AFDCDA1EABF2}"/>
          </ac:picMkLst>
        </pc:picChg>
      </pc:sldChg>
      <pc:sldChg chg="addSp delSp modSp mod">
        <pc:chgData name="Anne Katrine" userId="e0fbfaa29f4e1ffb" providerId="OrgId" clId="{20E49B20-67E0-46FA-8000-8CA88F34DC0A}" dt="2021-09-21T09:40:09.276" v="168"/>
        <pc:sldMkLst>
          <pc:docMk/>
          <pc:sldMk cId="4109325168" sldId="272"/>
        </pc:sldMkLst>
        <pc:spChg chg="del">
          <ac:chgData name="Anne Katrine" userId="e0fbfaa29f4e1ffb" providerId="OrgId" clId="{20E49B20-67E0-46FA-8000-8CA88F34DC0A}" dt="2021-09-21T09:39:02.911" v="152" actId="478"/>
          <ac:spMkLst>
            <pc:docMk/>
            <pc:sldMk cId="4109325168" sldId="272"/>
            <ac:spMk id="2" creationId="{00000000-0000-0000-0000-000000000000}"/>
          </ac:spMkLst>
        </pc:spChg>
        <pc:spChg chg="mod">
          <ac:chgData name="Anne Katrine" userId="e0fbfaa29f4e1ffb" providerId="OrgId" clId="{20E49B20-67E0-46FA-8000-8CA88F34DC0A}" dt="2021-09-21T09:39:35.474" v="158" actId="1076"/>
          <ac:spMkLst>
            <pc:docMk/>
            <pc:sldMk cId="4109325168" sldId="272"/>
            <ac:spMk id="3" creationId="{00000000-0000-0000-0000-000000000000}"/>
          </ac:spMkLst>
        </pc:spChg>
        <pc:spChg chg="add mod">
          <ac:chgData name="Anne Katrine" userId="e0fbfaa29f4e1ffb" providerId="OrgId" clId="{20E49B20-67E0-46FA-8000-8CA88F34DC0A}" dt="2021-09-21T09:39:13.842" v="154" actId="1076"/>
          <ac:spMkLst>
            <pc:docMk/>
            <pc:sldMk cId="4109325168" sldId="272"/>
            <ac:spMk id="7" creationId="{1FDA7156-D5B3-425B-92F7-15BDFAC3B28A}"/>
          </ac:spMkLst>
        </pc:spChg>
        <pc:spChg chg="add del mod">
          <ac:chgData name="Anne Katrine" userId="e0fbfaa29f4e1ffb" providerId="OrgId" clId="{20E49B20-67E0-46FA-8000-8CA88F34DC0A}" dt="2021-09-21T09:39:08.253" v="153" actId="478"/>
          <ac:spMkLst>
            <pc:docMk/>
            <pc:sldMk cId="4109325168" sldId="272"/>
            <ac:spMk id="9" creationId="{EA950BF3-5A76-46CA-9417-AA355CCC52E7}"/>
          </ac:spMkLst>
        </pc:spChg>
        <pc:picChg chg="mod">
          <ac:chgData name="Anne Katrine" userId="e0fbfaa29f4e1ffb" providerId="OrgId" clId="{20E49B20-67E0-46FA-8000-8CA88F34DC0A}" dt="2021-09-21T09:39:38.110" v="159" actId="1076"/>
          <ac:picMkLst>
            <pc:docMk/>
            <pc:sldMk cId="4109325168" sldId="272"/>
            <ac:picMk id="6" creationId="{00000000-0000-0000-0000-000000000000}"/>
          </ac:picMkLst>
        </pc:picChg>
        <pc:picChg chg="add mod">
          <ac:chgData name="Anne Katrine" userId="e0fbfaa29f4e1ffb" providerId="OrgId" clId="{20E49B20-67E0-46FA-8000-8CA88F34DC0A}" dt="2021-09-21T09:40:09.276" v="168"/>
          <ac:picMkLst>
            <pc:docMk/>
            <pc:sldMk cId="4109325168" sldId="272"/>
            <ac:picMk id="10" creationId="{EFB531AE-4176-42ED-A5E4-CB74ED82B7D9}"/>
          </ac:picMkLst>
        </pc:picChg>
      </pc:sldChg>
      <pc:sldChg chg="addSp modSp mod">
        <pc:chgData name="Anne Katrine" userId="e0fbfaa29f4e1ffb" providerId="OrgId" clId="{20E49B20-67E0-46FA-8000-8CA88F34DC0A}" dt="2021-09-21T09:40:10.141" v="169"/>
        <pc:sldMkLst>
          <pc:docMk/>
          <pc:sldMk cId="899681519" sldId="273"/>
        </pc:sldMkLst>
        <pc:spChg chg="mod">
          <ac:chgData name="Anne Katrine" userId="e0fbfaa29f4e1ffb" providerId="OrgId" clId="{20E49B20-67E0-46FA-8000-8CA88F34DC0A}" dt="2021-09-21T09:39:58.236" v="165" actId="1076"/>
          <ac:spMkLst>
            <pc:docMk/>
            <pc:sldMk cId="899681519" sldId="273"/>
            <ac:spMk id="2" creationId="{00000000-0000-0000-0000-000000000000}"/>
          </ac:spMkLst>
        </pc:spChg>
        <pc:spChg chg="mod">
          <ac:chgData name="Anne Katrine" userId="e0fbfaa29f4e1ffb" providerId="OrgId" clId="{20E49B20-67E0-46FA-8000-8CA88F34DC0A}" dt="2021-09-21T09:40:05.966" v="167" actId="1076"/>
          <ac:spMkLst>
            <pc:docMk/>
            <pc:sldMk cId="899681519" sldId="273"/>
            <ac:spMk id="3" creationId="{00000000-0000-0000-0000-000000000000}"/>
          </ac:spMkLst>
        </pc:spChg>
        <pc:picChg chg="add mod">
          <ac:chgData name="Anne Katrine" userId="e0fbfaa29f4e1ffb" providerId="OrgId" clId="{20E49B20-67E0-46FA-8000-8CA88F34DC0A}" dt="2021-09-21T09:40:10.141" v="169"/>
          <ac:picMkLst>
            <pc:docMk/>
            <pc:sldMk cId="899681519" sldId="273"/>
            <ac:picMk id="6" creationId="{7AE4DE76-E774-4D24-A70D-D67D2EF6FA10}"/>
          </ac:picMkLst>
        </pc:picChg>
      </pc:sldChg>
      <pc:sldChg chg="addSp delSp modSp mod">
        <pc:chgData name="Anne Katrine" userId="e0fbfaa29f4e1ffb" providerId="OrgId" clId="{20E49B20-67E0-46FA-8000-8CA88F34DC0A}" dt="2021-09-21T09:44:16.545" v="208" actId="1076"/>
        <pc:sldMkLst>
          <pc:docMk/>
          <pc:sldMk cId="545752894" sldId="274"/>
        </pc:sldMkLst>
        <pc:spChg chg="mod">
          <ac:chgData name="Anne Katrine" userId="e0fbfaa29f4e1ffb" providerId="OrgId" clId="{20E49B20-67E0-46FA-8000-8CA88F34DC0A}" dt="2021-09-21T09:44:07.161" v="207" actId="20577"/>
          <ac:spMkLst>
            <pc:docMk/>
            <pc:sldMk cId="545752894" sldId="274"/>
            <ac:spMk id="2" creationId="{00000000-0000-0000-0000-000000000000}"/>
          </ac:spMkLst>
        </pc:spChg>
        <pc:spChg chg="mod">
          <ac:chgData name="Anne Katrine" userId="e0fbfaa29f4e1ffb" providerId="OrgId" clId="{20E49B20-67E0-46FA-8000-8CA88F34DC0A}" dt="2021-09-21T09:44:16.545" v="208" actId="1076"/>
          <ac:spMkLst>
            <pc:docMk/>
            <pc:sldMk cId="545752894" sldId="274"/>
            <ac:spMk id="3" creationId="{00000000-0000-0000-0000-000000000000}"/>
          </ac:spMkLst>
        </pc:spChg>
        <pc:picChg chg="del">
          <ac:chgData name="Anne Katrine" userId="e0fbfaa29f4e1ffb" providerId="OrgId" clId="{20E49B20-67E0-46FA-8000-8CA88F34DC0A}" dt="2021-09-21T09:41:06.982" v="181" actId="478"/>
          <ac:picMkLst>
            <pc:docMk/>
            <pc:sldMk cId="545752894" sldId="274"/>
            <ac:picMk id="5" creationId="{00000000-0000-0000-0000-000000000000}"/>
          </ac:picMkLst>
        </pc:picChg>
        <pc:picChg chg="add mod">
          <ac:chgData name="Anne Katrine" userId="e0fbfaa29f4e1ffb" providerId="OrgId" clId="{20E49B20-67E0-46FA-8000-8CA88F34DC0A}" dt="2021-09-21T09:44:02.856" v="206"/>
          <ac:picMkLst>
            <pc:docMk/>
            <pc:sldMk cId="545752894" sldId="274"/>
            <ac:picMk id="6" creationId="{350CBBEA-A205-4012-9B36-01751FCF2201}"/>
          </ac:picMkLst>
        </pc:picChg>
      </pc:sldChg>
      <pc:sldChg chg="addSp modSp mod">
        <pc:chgData name="Anne Katrine" userId="e0fbfaa29f4e1ffb" providerId="OrgId" clId="{20E49B20-67E0-46FA-8000-8CA88F34DC0A}" dt="2021-09-21T09:43:50.382" v="204"/>
        <pc:sldMkLst>
          <pc:docMk/>
          <pc:sldMk cId="765961796" sldId="275"/>
        </pc:sldMkLst>
        <pc:spChg chg="mod">
          <ac:chgData name="Anne Katrine" userId="e0fbfaa29f4e1ffb" providerId="OrgId" clId="{20E49B20-67E0-46FA-8000-8CA88F34DC0A}" dt="2021-09-21T09:42:43.925" v="186" actId="1076"/>
          <ac:spMkLst>
            <pc:docMk/>
            <pc:sldMk cId="765961796" sldId="275"/>
            <ac:spMk id="2" creationId="{00000000-0000-0000-0000-000000000000}"/>
          </ac:spMkLst>
        </pc:spChg>
        <pc:spChg chg="mod">
          <ac:chgData name="Anne Katrine" userId="e0fbfaa29f4e1ffb" providerId="OrgId" clId="{20E49B20-67E0-46FA-8000-8CA88F34DC0A}" dt="2021-09-21T09:43:14.520" v="202" actId="5793"/>
          <ac:spMkLst>
            <pc:docMk/>
            <pc:sldMk cId="765961796" sldId="275"/>
            <ac:spMk id="3" creationId="{00000000-0000-0000-0000-000000000000}"/>
          </ac:spMkLst>
        </pc:spChg>
        <pc:picChg chg="mod">
          <ac:chgData name="Anne Katrine" userId="e0fbfaa29f4e1ffb" providerId="OrgId" clId="{20E49B20-67E0-46FA-8000-8CA88F34DC0A}" dt="2021-09-21T09:42:58.215" v="190" actId="1076"/>
          <ac:picMkLst>
            <pc:docMk/>
            <pc:sldMk cId="765961796" sldId="275"/>
            <ac:picMk id="5" creationId="{00000000-0000-0000-0000-000000000000}"/>
          </ac:picMkLst>
        </pc:picChg>
        <pc:picChg chg="add mod">
          <ac:chgData name="Anne Katrine" userId="e0fbfaa29f4e1ffb" providerId="OrgId" clId="{20E49B20-67E0-46FA-8000-8CA88F34DC0A}" dt="2021-09-21T09:43:50.382" v="204"/>
          <ac:picMkLst>
            <pc:docMk/>
            <pc:sldMk cId="765961796" sldId="275"/>
            <ac:picMk id="6" creationId="{C4F68780-5C9B-44C2-B5A8-CB4096A6E833}"/>
          </ac:picMkLst>
        </pc:picChg>
      </pc:sldChg>
      <pc:sldChg chg="del">
        <pc:chgData name="Anne Katrine" userId="e0fbfaa29f4e1ffb" providerId="OrgId" clId="{20E49B20-67E0-46FA-8000-8CA88F34DC0A}" dt="2021-09-21T09:43:52.929" v="205" actId="47"/>
        <pc:sldMkLst>
          <pc:docMk/>
          <pc:sldMk cId="3876365539" sldId="276"/>
        </pc:sldMkLst>
      </pc:sldChg>
      <pc:sldChg chg="del">
        <pc:chgData name="Anne Katrine" userId="e0fbfaa29f4e1ffb" providerId="OrgId" clId="{20E49B20-67E0-46FA-8000-8CA88F34DC0A}" dt="2021-09-21T09:44:42.522" v="210" actId="47"/>
        <pc:sldMkLst>
          <pc:docMk/>
          <pc:sldMk cId="2707801204" sldId="277"/>
        </pc:sldMkLst>
      </pc:sldChg>
      <pc:sldChg chg="del">
        <pc:chgData name="Anne Katrine" userId="e0fbfaa29f4e1ffb" providerId="OrgId" clId="{20E49B20-67E0-46FA-8000-8CA88F34DC0A}" dt="2021-09-21T09:44:46.506" v="211" actId="47"/>
        <pc:sldMkLst>
          <pc:docMk/>
          <pc:sldMk cId="435138691" sldId="278"/>
        </pc:sldMkLst>
      </pc:sldChg>
      <pc:sldChg chg="del">
        <pc:chgData name="Anne Katrine" userId="e0fbfaa29f4e1ffb" providerId="OrgId" clId="{20E49B20-67E0-46FA-8000-8CA88F34DC0A}" dt="2021-09-21T09:44:47.164" v="212" actId="47"/>
        <pc:sldMkLst>
          <pc:docMk/>
          <pc:sldMk cId="1066494061" sldId="279"/>
        </pc:sldMkLst>
      </pc:sldChg>
      <pc:sldChg chg="del">
        <pc:chgData name="Anne Katrine" userId="e0fbfaa29f4e1ffb" providerId="OrgId" clId="{20E49B20-67E0-46FA-8000-8CA88F34DC0A}" dt="2021-09-21T09:44:48.009" v="213" actId="47"/>
        <pc:sldMkLst>
          <pc:docMk/>
          <pc:sldMk cId="310262194" sldId="280"/>
        </pc:sldMkLst>
      </pc:sldChg>
      <pc:sldChg chg="addSp modSp mod">
        <pc:chgData name="Anne Katrine" userId="e0fbfaa29f4e1ffb" providerId="OrgId" clId="{20E49B20-67E0-46FA-8000-8CA88F34DC0A}" dt="2021-09-21T09:45:20.680" v="223"/>
        <pc:sldMkLst>
          <pc:docMk/>
          <pc:sldMk cId="3018982024" sldId="281"/>
        </pc:sldMkLst>
        <pc:spChg chg="mod">
          <ac:chgData name="Anne Katrine" userId="e0fbfaa29f4e1ffb" providerId="OrgId" clId="{20E49B20-67E0-46FA-8000-8CA88F34DC0A}" dt="2021-09-21T09:45:02.044" v="218" actId="1076"/>
          <ac:spMkLst>
            <pc:docMk/>
            <pc:sldMk cId="3018982024" sldId="281"/>
            <ac:spMk id="2" creationId="{00000000-0000-0000-0000-000000000000}"/>
          </ac:spMkLst>
        </pc:spChg>
        <pc:picChg chg="add mod">
          <ac:chgData name="Anne Katrine" userId="e0fbfaa29f4e1ffb" providerId="OrgId" clId="{20E49B20-67E0-46FA-8000-8CA88F34DC0A}" dt="2021-09-21T09:45:20.680" v="223"/>
          <ac:picMkLst>
            <pc:docMk/>
            <pc:sldMk cId="3018982024" sldId="281"/>
            <ac:picMk id="7" creationId="{5CA10960-3B2D-40A5-B6B0-9C9CEA60A126}"/>
          </ac:picMkLst>
        </pc:picChg>
      </pc:sldChg>
      <pc:sldChg chg="addSp delSp modSp mod">
        <pc:chgData name="Anne Katrine" userId="e0fbfaa29f4e1ffb" providerId="OrgId" clId="{20E49B20-67E0-46FA-8000-8CA88F34DC0A}" dt="2021-09-21T09:45:21.793" v="224"/>
        <pc:sldMkLst>
          <pc:docMk/>
          <pc:sldMk cId="3752722275" sldId="282"/>
        </pc:sldMkLst>
        <pc:spChg chg="del">
          <ac:chgData name="Anne Katrine" userId="e0fbfaa29f4e1ffb" providerId="OrgId" clId="{20E49B20-67E0-46FA-8000-8CA88F34DC0A}" dt="2021-09-21T09:45:05.027" v="219" actId="478"/>
          <ac:spMkLst>
            <pc:docMk/>
            <pc:sldMk cId="3752722275" sldId="282"/>
            <ac:spMk id="2" creationId="{00000000-0000-0000-0000-000000000000}"/>
          </ac:spMkLst>
        </pc:spChg>
        <pc:spChg chg="add del mod">
          <ac:chgData name="Anne Katrine" userId="e0fbfaa29f4e1ffb" providerId="OrgId" clId="{20E49B20-67E0-46FA-8000-8CA88F34DC0A}" dt="2021-09-21T09:45:06.817" v="220" actId="478"/>
          <ac:spMkLst>
            <pc:docMk/>
            <pc:sldMk cId="3752722275" sldId="282"/>
            <ac:spMk id="7" creationId="{BDB3DFFE-2E39-4731-96C6-1F8B711B796F}"/>
          </ac:spMkLst>
        </pc:spChg>
        <pc:picChg chg="add mod">
          <ac:chgData name="Anne Katrine" userId="e0fbfaa29f4e1ffb" providerId="OrgId" clId="{20E49B20-67E0-46FA-8000-8CA88F34DC0A}" dt="2021-09-21T09:45:21.793" v="224"/>
          <ac:picMkLst>
            <pc:docMk/>
            <pc:sldMk cId="3752722275" sldId="282"/>
            <ac:picMk id="8" creationId="{FB30C16A-84AA-4020-A936-1E71D1ADECDD}"/>
          </ac:picMkLst>
        </pc:picChg>
      </pc:sldChg>
      <pc:sldChg chg="addSp delSp modSp mod">
        <pc:chgData name="Anne Katrine" userId="e0fbfaa29f4e1ffb" providerId="OrgId" clId="{20E49B20-67E0-46FA-8000-8CA88F34DC0A}" dt="2021-09-21T09:45:22.569" v="225"/>
        <pc:sldMkLst>
          <pc:docMk/>
          <pc:sldMk cId="3247609200" sldId="283"/>
        </pc:sldMkLst>
        <pc:spChg chg="del">
          <ac:chgData name="Anne Katrine" userId="e0fbfaa29f4e1ffb" providerId="OrgId" clId="{20E49B20-67E0-46FA-8000-8CA88F34DC0A}" dt="2021-09-21T09:45:09.067" v="221" actId="478"/>
          <ac:spMkLst>
            <pc:docMk/>
            <pc:sldMk cId="3247609200" sldId="283"/>
            <ac:spMk id="2" creationId="{00000000-0000-0000-0000-000000000000}"/>
          </ac:spMkLst>
        </pc:spChg>
        <pc:spChg chg="add del mod">
          <ac:chgData name="Anne Katrine" userId="e0fbfaa29f4e1ffb" providerId="OrgId" clId="{20E49B20-67E0-46FA-8000-8CA88F34DC0A}" dt="2021-09-21T09:45:10.553" v="222" actId="478"/>
          <ac:spMkLst>
            <pc:docMk/>
            <pc:sldMk cId="3247609200" sldId="283"/>
            <ac:spMk id="7" creationId="{5D5EAAAB-60D1-47D9-9E86-2DD172A1049D}"/>
          </ac:spMkLst>
        </pc:spChg>
        <pc:picChg chg="add mod">
          <ac:chgData name="Anne Katrine" userId="e0fbfaa29f4e1ffb" providerId="OrgId" clId="{20E49B20-67E0-46FA-8000-8CA88F34DC0A}" dt="2021-09-21T09:45:22.569" v="225"/>
          <ac:picMkLst>
            <pc:docMk/>
            <pc:sldMk cId="3247609200" sldId="283"/>
            <ac:picMk id="8" creationId="{03AEEB94-7840-4196-B67E-F23573694400}"/>
          </ac:picMkLst>
        </pc:picChg>
      </pc:sldChg>
      <pc:sldChg chg="del">
        <pc:chgData name="Anne Katrine" userId="e0fbfaa29f4e1ffb" providerId="OrgId" clId="{20E49B20-67E0-46FA-8000-8CA88F34DC0A}" dt="2021-09-21T09:45:36.673" v="230" actId="47"/>
        <pc:sldMkLst>
          <pc:docMk/>
          <pc:sldMk cId="4168161891" sldId="284"/>
        </pc:sldMkLst>
      </pc:sldChg>
      <pc:sldChg chg="addSp delSp modSp mod">
        <pc:chgData name="Anne Katrine" userId="e0fbfaa29f4e1ffb" providerId="OrgId" clId="{20E49B20-67E0-46FA-8000-8CA88F34DC0A}" dt="2021-09-21T09:45:27.473" v="228" actId="478"/>
        <pc:sldMkLst>
          <pc:docMk/>
          <pc:sldMk cId="1132072177" sldId="285"/>
        </pc:sldMkLst>
        <pc:spChg chg="del">
          <ac:chgData name="Anne Katrine" userId="e0fbfaa29f4e1ffb" providerId="OrgId" clId="{20E49B20-67E0-46FA-8000-8CA88F34DC0A}" dt="2021-09-21T09:45:26.347" v="227" actId="478"/>
          <ac:spMkLst>
            <pc:docMk/>
            <pc:sldMk cId="1132072177" sldId="285"/>
            <ac:spMk id="2" creationId="{00000000-0000-0000-0000-000000000000}"/>
          </ac:spMkLst>
        </pc:spChg>
        <pc:spChg chg="add del mod">
          <ac:chgData name="Anne Katrine" userId="e0fbfaa29f4e1ffb" providerId="OrgId" clId="{20E49B20-67E0-46FA-8000-8CA88F34DC0A}" dt="2021-09-21T09:45:27.473" v="228" actId="478"/>
          <ac:spMkLst>
            <pc:docMk/>
            <pc:sldMk cId="1132072177" sldId="285"/>
            <ac:spMk id="7" creationId="{99F6E78A-CFFA-41F2-A1A0-565812911A6A}"/>
          </ac:spMkLst>
        </pc:spChg>
        <pc:picChg chg="add mod">
          <ac:chgData name="Anne Katrine" userId="e0fbfaa29f4e1ffb" providerId="OrgId" clId="{20E49B20-67E0-46FA-8000-8CA88F34DC0A}" dt="2021-09-21T09:45:23.976" v="226"/>
          <ac:picMkLst>
            <pc:docMk/>
            <pc:sldMk cId="1132072177" sldId="285"/>
            <ac:picMk id="6" creationId="{4E2DE4A2-07B1-4090-807F-C9FD63E9F4F2}"/>
          </ac:picMkLst>
        </pc:picChg>
      </pc:sldChg>
      <pc:sldChg chg="add">
        <pc:chgData name="Anne Katrine" userId="e0fbfaa29f4e1ffb" providerId="OrgId" clId="{20E49B20-67E0-46FA-8000-8CA88F34DC0A}" dt="2021-09-21T09:36:58.086" v="133"/>
        <pc:sldMkLst>
          <pc:docMk/>
          <pc:sldMk cId="1154789104" sldId="309"/>
        </pc:sldMkLst>
      </pc:sldChg>
      <pc:sldChg chg="add">
        <pc:chgData name="Anne Katrine" userId="e0fbfaa29f4e1ffb" providerId="OrgId" clId="{20E49B20-67E0-46FA-8000-8CA88F34DC0A}" dt="2021-09-21T09:37:16.881" v="135"/>
        <pc:sldMkLst>
          <pc:docMk/>
          <pc:sldMk cId="4079128785" sldId="341"/>
        </pc:sldMkLst>
      </pc:sldChg>
      <pc:sldChg chg="add">
        <pc:chgData name="Anne Katrine" userId="e0fbfaa29f4e1ffb" providerId="OrgId" clId="{20E49B20-67E0-46FA-8000-8CA88F34DC0A}" dt="2021-09-21T09:37:16.881" v="135"/>
        <pc:sldMkLst>
          <pc:docMk/>
          <pc:sldMk cId="502665777" sldId="342"/>
        </pc:sldMkLst>
      </pc:sldChg>
      <pc:sldChg chg="add">
        <pc:chgData name="Anne Katrine" userId="e0fbfaa29f4e1ffb" providerId="OrgId" clId="{20E49B20-67E0-46FA-8000-8CA88F34DC0A}" dt="2021-09-21T09:43:37.419" v="203"/>
        <pc:sldMkLst>
          <pc:docMk/>
          <pc:sldMk cId="1204558305" sldId="343"/>
        </pc:sldMkLst>
      </pc:sldChg>
      <pc:sldChg chg="add">
        <pc:chgData name="Anne Katrine" userId="e0fbfaa29f4e1ffb" providerId="OrgId" clId="{20E49B20-67E0-46FA-8000-8CA88F34DC0A}" dt="2021-09-21T09:44:39.838" v="209"/>
        <pc:sldMkLst>
          <pc:docMk/>
          <pc:sldMk cId="1388984710" sldId="344"/>
        </pc:sldMkLst>
      </pc:sldChg>
      <pc:sldChg chg="modSp add mod">
        <pc:chgData name="Anne Katrine" userId="e0fbfaa29f4e1ffb" providerId="OrgId" clId="{20E49B20-67E0-46FA-8000-8CA88F34DC0A}" dt="2021-09-21T09:45:47.599" v="237" actId="207"/>
        <pc:sldMkLst>
          <pc:docMk/>
          <pc:sldMk cId="1363360233" sldId="394"/>
        </pc:sldMkLst>
        <pc:spChg chg="mod">
          <ac:chgData name="Anne Katrine" userId="e0fbfaa29f4e1ffb" providerId="OrgId" clId="{20E49B20-67E0-46FA-8000-8CA88F34DC0A}" dt="2021-09-21T09:45:47.599" v="237" actId="207"/>
          <ac:spMkLst>
            <pc:docMk/>
            <pc:sldMk cId="1363360233" sldId="394"/>
            <ac:spMk id="2" creationId="{00000000-0000-0000-0000-000000000000}"/>
          </ac:spMkLst>
        </pc:spChg>
        <pc:spChg chg="mod">
          <ac:chgData name="Anne Katrine" userId="e0fbfaa29f4e1ffb" providerId="OrgId" clId="{20E49B20-67E0-46FA-8000-8CA88F34DC0A}" dt="2021-09-21T09:45:43.900" v="236" actId="207"/>
          <ac:spMkLst>
            <pc:docMk/>
            <pc:sldMk cId="1363360233" sldId="394"/>
            <ac:spMk id="5" creationId="{2CCDDB61-80A5-439B-892D-72DA3BDF379F}"/>
          </ac:spMkLst>
        </pc:spChg>
      </pc:sldChg>
      <pc:sldChg chg="addSp modSp add mod">
        <pc:chgData name="Anne Katrine" userId="e0fbfaa29f4e1ffb" providerId="OrgId" clId="{20E49B20-67E0-46FA-8000-8CA88F34DC0A}" dt="2021-09-21T09:32:09.196" v="61" actId="20577"/>
        <pc:sldMkLst>
          <pc:docMk/>
          <pc:sldMk cId="3703491047" sldId="395"/>
        </pc:sldMkLst>
        <pc:spChg chg="mod">
          <ac:chgData name="Anne Katrine" userId="e0fbfaa29f4e1ffb" providerId="OrgId" clId="{20E49B20-67E0-46FA-8000-8CA88F34DC0A}" dt="2021-09-21T09:32:09.196" v="61" actId="20577"/>
          <ac:spMkLst>
            <pc:docMk/>
            <pc:sldMk cId="3703491047" sldId="395"/>
            <ac:spMk id="2" creationId="{00000000-0000-0000-0000-000000000000}"/>
          </ac:spMkLst>
        </pc:spChg>
        <pc:spChg chg="add mod">
          <ac:chgData name="Anne Katrine" userId="e0fbfaa29f4e1ffb" providerId="OrgId" clId="{20E49B20-67E0-46FA-8000-8CA88F34DC0A}" dt="2021-09-21T09:32:05.124" v="59" actId="6559"/>
          <ac:spMkLst>
            <pc:docMk/>
            <pc:sldMk cId="3703491047" sldId="395"/>
            <ac:spMk id="3" creationId="{EADAC4CD-71DB-4519-9EE4-C4F167A20B0E}"/>
          </ac:spMkLst>
        </pc:spChg>
      </pc:sldChg>
      <pc:sldChg chg="addSp delSp modSp add mod">
        <pc:chgData name="Anne Katrine" userId="e0fbfaa29f4e1ffb" providerId="OrgId" clId="{20E49B20-67E0-46FA-8000-8CA88F34DC0A}" dt="2021-09-21T09:35:56.590" v="129" actId="1076"/>
        <pc:sldMkLst>
          <pc:docMk/>
          <pc:sldMk cId="2755532167" sldId="396"/>
        </pc:sldMkLst>
        <pc:picChg chg="del">
          <ac:chgData name="Anne Katrine" userId="e0fbfaa29f4e1ffb" providerId="OrgId" clId="{20E49B20-67E0-46FA-8000-8CA88F34DC0A}" dt="2021-09-21T09:35:54.693" v="128" actId="478"/>
          <ac:picMkLst>
            <pc:docMk/>
            <pc:sldMk cId="2755532167" sldId="396"/>
            <ac:picMk id="5" creationId="{00000000-0000-0000-0000-000000000000}"/>
          </ac:picMkLst>
        </pc:picChg>
        <pc:picChg chg="add mod">
          <ac:chgData name="Anne Katrine" userId="e0fbfaa29f4e1ffb" providerId="OrgId" clId="{20E49B20-67E0-46FA-8000-8CA88F34DC0A}" dt="2021-09-21T09:35:56.590" v="129" actId="1076"/>
          <ac:picMkLst>
            <pc:docMk/>
            <pc:sldMk cId="2755532167" sldId="396"/>
            <ac:picMk id="7" creationId="{BDCAB12F-00DF-45FC-B59F-E0555FA9FE8B}"/>
          </ac:picMkLst>
        </pc:picChg>
      </pc:sldChg>
      <pc:sldChg chg="add">
        <pc:chgData name="Anne Katrine" userId="e0fbfaa29f4e1ffb" providerId="OrgId" clId="{20E49B20-67E0-46FA-8000-8CA88F34DC0A}" dt="2021-09-21T09:36:10.078" v="131"/>
        <pc:sldMkLst>
          <pc:docMk/>
          <pc:sldMk cId="4000397987" sldId="397"/>
        </pc:sldMkLst>
      </pc:sldChg>
      <pc:sldChg chg="add">
        <pc:chgData name="Anne Katrine" userId="e0fbfaa29f4e1ffb" providerId="OrgId" clId="{20E49B20-67E0-46FA-8000-8CA88F34DC0A}" dt="2021-09-21T09:37:16.881" v="135"/>
        <pc:sldMkLst>
          <pc:docMk/>
          <pc:sldMk cId="867228914" sldId="398"/>
        </pc:sldMkLst>
      </pc:sldChg>
      <pc:sldChg chg="add">
        <pc:chgData name="Anne Katrine" userId="e0fbfaa29f4e1ffb" providerId="OrgId" clId="{20E49B20-67E0-46FA-8000-8CA88F34DC0A}" dt="2021-09-21T09:44:39.838" v="209"/>
        <pc:sldMkLst>
          <pc:docMk/>
          <pc:sldMk cId="3643798698" sldId="399"/>
        </pc:sldMkLst>
      </pc:sldChg>
      <pc:sldChg chg="add">
        <pc:chgData name="Anne Katrine" userId="e0fbfaa29f4e1ffb" providerId="OrgId" clId="{20E49B20-67E0-46FA-8000-8CA88F34DC0A}" dt="2021-09-21T09:44:39.838" v="209"/>
        <pc:sldMkLst>
          <pc:docMk/>
          <pc:sldMk cId="2288760734" sldId="400"/>
        </pc:sldMkLst>
      </pc:sldChg>
      <pc:sldChg chg="add">
        <pc:chgData name="Anne Katrine" userId="e0fbfaa29f4e1ffb" providerId="OrgId" clId="{20E49B20-67E0-46FA-8000-8CA88F34DC0A}" dt="2021-09-21T09:44:39.838" v="209"/>
        <pc:sldMkLst>
          <pc:docMk/>
          <pc:sldMk cId="639413628" sldId="401"/>
        </pc:sldMkLst>
      </pc:sldChg>
      <pc:sldChg chg="add">
        <pc:chgData name="Anne Katrine" userId="e0fbfaa29f4e1ffb" providerId="OrgId" clId="{20E49B20-67E0-46FA-8000-8CA88F34DC0A}" dt="2021-09-21T09:46:03.467" v="238"/>
        <pc:sldMkLst>
          <pc:docMk/>
          <pc:sldMk cId="3657382206" sldId="4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59" tIns="47380" rIns="94759" bIns="47380" rtlCol="0"/>
          <a:lstStyle>
            <a:lvl1pPr algn="l" fontAlgn="auto">
              <a:spcBef>
                <a:spcPts val="0"/>
              </a:spcBef>
              <a:spcAft>
                <a:spcPts val="0"/>
              </a:spcAft>
              <a:defRPr sz="1200">
                <a:latin typeface="+mn-lt"/>
              </a:defRPr>
            </a:lvl1pPr>
          </a:lstStyle>
          <a:p>
            <a:pPr>
              <a:defRPr/>
            </a:pPr>
            <a:endParaRPr lang="da-DK"/>
          </a:p>
        </p:txBody>
      </p:sp>
      <p:sp>
        <p:nvSpPr>
          <p:cNvPr id="3" name="Date Placeholder 2"/>
          <p:cNvSpPr>
            <a:spLocks noGrp="1"/>
          </p:cNvSpPr>
          <p:nvPr>
            <p:ph type="dt" idx="1"/>
          </p:nvPr>
        </p:nvSpPr>
        <p:spPr>
          <a:xfrm>
            <a:off x="4021295" y="0"/>
            <a:ext cx="3076363" cy="511731"/>
          </a:xfrm>
          <a:prstGeom prst="rect">
            <a:avLst/>
          </a:prstGeom>
        </p:spPr>
        <p:txBody>
          <a:bodyPr vert="horz" lIns="94759" tIns="47380" rIns="94759" bIns="47380" rtlCol="0"/>
          <a:lstStyle>
            <a:lvl1pPr algn="r" fontAlgn="auto">
              <a:spcBef>
                <a:spcPts val="0"/>
              </a:spcBef>
              <a:spcAft>
                <a:spcPts val="0"/>
              </a:spcAft>
              <a:defRPr sz="1200" smtClean="0">
                <a:latin typeface="+mn-lt"/>
              </a:defRPr>
            </a:lvl1pPr>
          </a:lstStyle>
          <a:p>
            <a:pPr>
              <a:defRPr/>
            </a:pPr>
            <a:fld id="{DCA9EC15-0271-4900-8461-7ED047B9CD74}" type="datetimeFigureOut">
              <a:rPr lang="da-DK"/>
              <a:pPr>
                <a:defRPr/>
              </a:pPr>
              <a:t>21-09-2021</a:t>
            </a:fld>
            <a:endParaRPr lang="da-DK"/>
          </a:p>
        </p:txBody>
      </p:sp>
      <p:sp>
        <p:nvSpPr>
          <p:cNvPr id="4" name="Slide Image Placeholder 3"/>
          <p:cNvSpPr>
            <a:spLocks noGrp="1" noRot="1" noChangeAspect="1"/>
          </p:cNvSpPr>
          <p:nvPr>
            <p:ph type="sldImg" idx="2"/>
          </p:nvPr>
        </p:nvSpPr>
        <p:spPr>
          <a:xfrm>
            <a:off x="138113" y="766763"/>
            <a:ext cx="6823075" cy="3838575"/>
          </a:xfrm>
          <a:prstGeom prst="rect">
            <a:avLst/>
          </a:prstGeom>
          <a:noFill/>
          <a:ln w="12700">
            <a:solidFill>
              <a:prstClr val="black"/>
            </a:solidFill>
          </a:ln>
        </p:spPr>
        <p:txBody>
          <a:bodyPr vert="horz" lIns="94759" tIns="47380" rIns="94759" bIns="47380" rtlCol="0" anchor="ctr"/>
          <a:lstStyle/>
          <a:p>
            <a:pPr lvl="0"/>
            <a:endParaRPr lang="da-DK" noProof="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4759" tIns="47380" rIns="94759" bIns="4738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a:p>
        </p:txBody>
      </p:sp>
      <p:sp>
        <p:nvSpPr>
          <p:cNvPr id="6" name="Footer Placeholder 5"/>
          <p:cNvSpPr>
            <a:spLocks noGrp="1"/>
          </p:cNvSpPr>
          <p:nvPr>
            <p:ph type="ftr" sz="quarter" idx="4"/>
          </p:nvPr>
        </p:nvSpPr>
        <p:spPr>
          <a:xfrm>
            <a:off x="1" y="9721106"/>
            <a:ext cx="3076363" cy="511731"/>
          </a:xfrm>
          <a:prstGeom prst="rect">
            <a:avLst/>
          </a:prstGeom>
        </p:spPr>
        <p:txBody>
          <a:bodyPr vert="horz" lIns="94759" tIns="47380" rIns="94759" bIns="47380" rtlCol="0" anchor="b"/>
          <a:lstStyle>
            <a:lvl1pPr algn="l" fontAlgn="auto">
              <a:spcBef>
                <a:spcPts val="0"/>
              </a:spcBef>
              <a:spcAft>
                <a:spcPts val="0"/>
              </a:spcAft>
              <a:defRPr sz="1200">
                <a:latin typeface="+mn-lt"/>
              </a:defRPr>
            </a:lvl1pPr>
          </a:lstStyle>
          <a:p>
            <a:pPr>
              <a:defRPr/>
            </a:pPr>
            <a:endParaRPr lang="da-DK"/>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4759" tIns="47380" rIns="94759" bIns="47380" rtlCol="0" anchor="b"/>
          <a:lstStyle>
            <a:lvl1pPr algn="r" fontAlgn="auto">
              <a:spcBef>
                <a:spcPts val="0"/>
              </a:spcBef>
              <a:spcAft>
                <a:spcPts val="0"/>
              </a:spcAft>
              <a:defRPr sz="1200" smtClean="0">
                <a:latin typeface="+mn-lt"/>
              </a:defRPr>
            </a:lvl1pPr>
          </a:lstStyle>
          <a:p>
            <a:pPr>
              <a:defRPr/>
            </a:pPr>
            <a:fld id="{C70E0B8C-2D5E-4446-A5B0-59EAE82266CB}" type="slidenum">
              <a:rPr lang="da-DK"/>
              <a:pPr>
                <a:defRPr/>
              </a:pPr>
              <a:t>‹#›</a:t>
            </a:fld>
            <a:endParaRPr lang="da-DK"/>
          </a:p>
        </p:txBody>
      </p:sp>
    </p:spTree>
    <p:extLst>
      <p:ext uri="{BB962C8B-B14F-4D97-AF65-F5344CB8AC3E}">
        <p14:creationId xmlns:p14="http://schemas.microsoft.com/office/powerpoint/2010/main" val="24944907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illede forside">
    <p:bg>
      <p:bgPr>
        <a:solidFill>
          <a:schemeClr val="tx2"/>
        </a:solidFill>
        <a:effectLst/>
      </p:bgPr>
    </p:bg>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866221" y="6137684"/>
            <a:ext cx="1757139" cy="402816"/>
          </a:xfrm>
          <a:prstGeom prst="rect">
            <a:avLst/>
          </a:prstGeom>
          <a:noFill/>
          <a:ln w="9525">
            <a:noFill/>
            <a:miter lim="800000"/>
            <a:headEnd/>
            <a:tailEnd/>
          </a:ln>
        </p:spPr>
      </p:pic>
      <p:pic>
        <p:nvPicPr>
          <p:cNvPr id="47" name="Picture 5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92917" y="2361"/>
            <a:ext cx="2400300" cy="1347828"/>
          </a:xfrm>
          <a:prstGeom prst="rect">
            <a:avLst/>
          </a:prstGeom>
          <a:noFill/>
          <a:ln w="9525">
            <a:noFill/>
            <a:miter lim="800000"/>
            <a:headEnd/>
            <a:tailEnd/>
          </a:ln>
        </p:spPr>
      </p:pic>
      <p:sp>
        <p:nvSpPr>
          <p:cNvPr id="48" name="TextBox 52"/>
          <p:cNvSpPr txBox="1"/>
          <p:nvPr userDrawn="1"/>
        </p:nvSpPr>
        <p:spPr>
          <a:xfrm>
            <a:off x="-2161117" y="1420813"/>
            <a:ext cx="2017184" cy="707886"/>
          </a:xfrm>
          <a:prstGeom prst="rect">
            <a:avLst/>
          </a:prstGeom>
          <a:noFill/>
        </p:spPr>
        <p:txBody>
          <a:bodyPr>
            <a:spAutoFit/>
          </a:bodyPr>
          <a:lstStyle/>
          <a:p>
            <a:pPr algn="r" fontAlgn="auto">
              <a:spcBef>
                <a:spcPts val="0"/>
              </a:spcBef>
              <a:spcAft>
                <a:spcPts val="0"/>
              </a:spcAft>
              <a:defRPr/>
            </a:pPr>
            <a:r>
              <a:rPr lang="da-DK" sz="1000" b="1">
                <a:latin typeface="Calibri" pitchFamily="34" charset="0"/>
                <a:cs typeface="Calibri" pitchFamily="34" charset="0"/>
              </a:rPr>
              <a:t>Bagrund</a:t>
            </a:r>
          </a:p>
          <a:p>
            <a:pPr algn="r" fontAlgn="auto">
              <a:spcBef>
                <a:spcPts val="0"/>
              </a:spcBef>
              <a:spcAft>
                <a:spcPts val="0"/>
              </a:spcAft>
              <a:defRPr/>
            </a:pPr>
            <a:endParaRPr lang="da-DK" sz="1000">
              <a:latin typeface="Calibri" pitchFamily="34" charset="0"/>
              <a:cs typeface="Calibri" pitchFamily="34" charset="0"/>
            </a:endParaRPr>
          </a:p>
          <a:p>
            <a:pPr algn="r" fontAlgn="auto">
              <a:spcBef>
                <a:spcPts val="0"/>
              </a:spcBef>
              <a:spcAft>
                <a:spcPts val="0"/>
              </a:spcAft>
              <a:defRPr/>
            </a:pPr>
            <a:r>
              <a:rPr lang="da-DK" sz="1000">
                <a:latin typeface="Calibri" pitchFamily="34" charset="0"/>
                <a:cs typeface="Calibri" pitchFamily="34" charset="0"/>
              </a:rPr>
              <a:t>For bedste resultat indsæt billede med en str. På H: 19,05 X B: 25,4</a:t>
            </a:r>
          </a:p>
        </p:txBody>
      </p:sp>
      <p:sp>
        <p:nvSpPr>
          <p:cNvPr id="56" name="Title 1"/>
          <p:cNvSpPr>
            <a:spLocks noGrp="1"/>
          </p:cNvSpPr>
          <p:nvPr>
            <p:ph type="ctrTitle"/>
          </p:nvPr>
        </p:nvSpPr>
        <p:spPr>
          <a:xfrm>
            <a:off x="1920000" y="4140001"/>
            <a:ext cx="5088000" cy="1197212"/>
          </a:xfrm>
        </p:spPr>
        <p:txBody>
          <a:bodyPr>
            <a:normAutofit/>
          </a:bodyPr>
          <a:lstStyle>
            <a:lvl1pPr>
              <a:lnSpc>
                <a:spcPts val="3400"/>
              </a:lnSpc>
              <a:defRPr sz="3400">
                <a:solidFill>
                  <a:schemeClr val="bg1"/>
                </a:solidFill>
              </a:defRPr>
            </a:lvl1pPr>
          </a:lstStyle>
          <a:p>
            <a:r>
              <a:rPr lang="da-DK"/>
              <a:t>Klik for at redigere i master</a:t>
            </a:r>
          </a:p>
        </p:txBody>
      </p:sp>
      <p:sp>
        <p:nvSpPr>
          <p:cNvPr id="57" name="Subtitle 2"/>
          <p:cNvSpPr>
            <a:spLocks noGrp="1"/>
          </p:cNvSpPr>
          <p:nvPr>
            <p:ph type="subTitle" idx="1"/>
          </p:nvPr>
        </p:nvSpPr>
        <p:spPr>
          <a:xfrm>
            <a:off x="1920000" y="5445224"/>
            <a:ext cx="5088000" cy="360040"/>
          </a:xfrm>
        </p:spPr>
        <p:txBody>
          <a:bodyPr>
            <a:normAutofit/>
          </a:bodyPr>
          <a:lstStyle>
            <a:lvl1pPr marL="0" indent="0" algn="l">
              <a:lnSpc>
                <a:spcPts val="1400"/>
              </a:lnSpc>
              <a:buNone/>
              <a:defRPr sz="1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58" name="Subtitle 2"/>
          <p:cNvSpPr txBox="1">
            <a:spLocks/>
          </p:cNvSpPr>
          <p:nvPr userDrawn="1"/>
        </p:nvSpPr>
        <p:spPr bwMode="auto">
          <a:xfrm>
            <a:off x="1908249" y="5957664"/>
            <a:ext cx="5088000" cy="36004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fontAlgn="base">
              <a:lnSpc>
                <a:spcPts val="1400"/>
              </a:lnSpc>
              <a:spcBef>
                <a:spcPct val="0"/>
              </a:spcBef>
              <a:spcAft>
                <a:spcPct val="0"/>
              </a:spcAft>
              <a:buClr>
                <a:srgbClr val="1B234E"/>
              </a:buClr>
              <a:buFont typeface="Symbol" pitchFamily="18" charset="2"/>
              <a:buNone/>
              <a:defRPr sz="1400" b="1" kern="1200">
                <a:solidFill>
                  <a:schemeClr val="bg1"/>
                </a:solidFill>
                <a:latin typeface="Calibri" pitchFamily="34" charset="0"/>
                <a:ea typeface="Calibri" pitchFamily="34" charset="0"/>
                <a:cs typeface="Calibri" pitchFamily="34" charset="0"/>
              </a:defRPr>
            </a:lvl1pPr>
            <a:lvl2pPr marL="457200" indent="0" algn="ctr" rtl="0" fontAlgn="base">
              <a:spcBef>
                <a:spcPct val="0"/>
              </a:spcBef>
              <a:spcAft>
                <a:spcPct val="0"/>
              </a:spcAft>
              <a:buClr>
                <a:srgbClr val="1B234E"/>
              </a:buClr>
              <a:buFont typeface="Symbol" pitchFamily="18" charset="2"/>
              <a:buNone/>
              <a:defRPr sz="1600" kern="1200">
                <a:solidFill>
                  <a:schemeClr val="tx1">
                    <a:tint val="75000"/>
                  </a:schemeClr>
                </a:solidFill>
                <a:latin typeface="Calibri" pitchFamily="34" charset="0"/>
                <a:ea typeface="Calibri" pitchFamily="34" charset="0"/>
                <a:cs typeface="Calibri" pitchFamily="34" charset="0"/>
              </a:defRPr>
            </a:lvl2pPr>
            <a:lvl3pPr marL="914400" indent="0" algn="ctr" rtl="0" fontAlgn="base">
              <a:spcBef>
                <a:spcPct val="20000"/>
              </a:spcBef>
              <a:spcAft>
                <a:spcPct val="0"/>
              </a:spcAft>
              <a:buClr>
                <a:srgbClr val="1B234E"/>
              </a:buClr>
              <a:buFont typeface="Symbol" pitchFamily="18" charset="2"/>
              <a:buNone/>
              <a:defRPr sz="1400" kern="1200">
                <a:solidFill>
                  <a:schemeClr val="tx1">
                    <a:tint val="75000"/>
                  </a:schemeClr>
                </a:solidFill>
                <a:latin typeface="Calibri" pitchFamily="34" charset="0"/>
                <a:ea typeface="Calibri" pitchFamily="34" charset="0"/>
                <a:cs typeface="Calibri" pitchFamily="34" charset="0"/>
              </a:defRPr>
            </a:lvl3pPr>
            <a:lvl4pPr marL="1371600" indent="0" algn="ctr" rtl="0" fontAlgn="base">
              <a:spcBef>
                <a:spcPct val="20000"/>
              </a:spcBef>
              <a:spcAft>
                <a:spcPct val="0"/>
              </a:spcAft>
              <a:buClr>
                <a:srgbClr val="1B234E"/>
              </a:buClr>
              <a:buFont typeface="Symbol" pitchFamily="18" charset="2"/>
              <a:buNone/>
              <a:defRPr sz="1400" kern="1200">
                <a:solidFill>
                  <a:schemeClr val="tx1">
                    <a:tint val="75000"/>
                  </a:schemeClr>
                </a:solidFill>
                <a:latin typeface="Calibri" pitchFamily="34" charset="0"/>
                <a:ea typeface="Calibri" pitchFamily="34" charset="0"/>
                <a:cs typeface="Calibri" pitchFamily="34" charset="0"/>
              </a:defRPr>
            </a:lvl4pPr>
            <a:lvl5pPr marL="1828800" indent="0" algn="ctr" rtl="0" fontAlgn="base">
              <a:spcBef>
                <a:spcPct val="20000"/>
              </a:spcBef>
              <a:spcAft>
                <a:spcPct val="0"/>
              </a:spcAft>
              <a:buClr>
                <a:srgbClr val="1B234E"/>
              </a:buClr>
              <a:buFont typeface="Symbol" pitchFamily="18" charset="2"/>
              <a:buNone/>
              <a:defRPr sz="1400" kern="1200">
                <a:solidFill>
                  <a:schemeClr val="tx1">
                    <a:tint val="75000"/>
                  </a:schemeClr>
                </a:solidFill>
                <a:latin typeface="Calibri" pitchFamily="34" charset="0"/>
                <a:ea typeface="Calibri" pitchFamily="34" charset="0"/>
                <a:cs typeface="Calibri"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fld id="{94480712-149C-4CA6-A514-CD3171B18A80}" type="datetime2">
              <a:rPr lang="da-DK" sz="1400" smtClean="0"/>
              <a:t>21. september 2021</a:t>
            </a:fld>
            <a:endParaRPr lang="da-DK" sz="1400"/>
          </a:p>
        </p:txBody>
      </p:sp>
      <p:grpSp>
        <p:nvGrpSpPr>
          <p:cNvPr id="49" name="Group 60"/>
          <p:cNvGrpSpPr/>
          <p:nvPr userDrawn="1"/>
        </p:nvGrpSpPr>
        <p:grpSpPr>
          <a:xfrm>
            <a:off x="480485" y="360364"/>
            <a:ext cx="11231033" cy="2401887"/>
            <a:chOff x="360363" y="360363"/>
            <a:chExt cx="8423275" cy="2401887"/>
          </a:xfrm>
          <a:solidFill>
            <a:srgbClr val="EEE300"/>
          </a:solidFill>
        </p:grpSpPr>
        <p:sp>
          <p:nvSpPr>
            <p:cNvPr id="50" name="Rectangle 5"/>
            <p:cNvSpPr>
              <a:spLocks noChangeArrowheads="1"/>
            </p:cNvSpPr>
            <p:nvPr/>
          </p:nvSpPr>
          <p:spPr bwMode="auto">
            <a:xfrm>
              <a:off x="82851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1" name="Rectangle 6"/>
            <p:cNvSpPr>
              <a:spLocks noChangeArrowheads="1"/>
            </p:cNvSpPr>
            <p:nvPr/>
          </p:nvSpPr>
          <p:spPr bwMode="auto">
            <a:xfrm>
              <a:off x="83343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2" name="Rectangle 7"/>
            <p:cNvSpPr>
              <a:spLocks noChangeArrowheads="1"/>
            </p:cNvSpPr>
            <p:nvPr/>
          </p:nvSpPr>
          <p:spPr bwMode="auto">
            <a:xfrm>
              <a:off x="8359776"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3" name="Rectangle 8"/>
            <p:cNvSpPr>
              <a:spLocks noChangeArrowheads="1"/>
            </p:cNvSpPr>
            <p:nvPr/>
          </p:nvSpPr>
          <p:spPr bwMode="auto">
            <a:xfrm>
              <a:off x="8288338"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4" name="Rectangle 9"/>
            <p:cNvSpPr>
              <a:spLocks noChangeArrowheads="1"/>
            </p:cNvSpPr>
            <p:nvPr/>
          </p:nvSpPr>
          <p:spPr bwMode="auto">
            <a:xfrm>
              <a:off x="7292976"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5" name="Rectangle 10"/>
            <p:cNvSpPr>
              <a:spLocks noChangeArrowheads="1"/>
            </p:cNvSpPr>
            <p:nvPr/>
          </p:nvSpPr>
          <p:spPr bwMode="auto">
            <a:xfrm>
              <a:off x="6302376"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9" name="Rectangle 11"/>
            <p:cNvSpPr>
              <a:spLocks noChangeArrowheads="1"/>
            </p:cNvSpPr>
            <p:nvPr/>
          </p:nvSpPr>
          <p:spPr bwMode="auto">
            <a:xfrm>
              <a:off x="5313363" y="360363"/>
              <a:ext cx="493713"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0" name="Rectangle 12"/>
            <p:cNvSpPr>
              <a:spLocks noChangeArrowheads="1"/>
            </p:cNvSpPr>
            <p:nvPr/>
          </p:nvSpPr>
          <p:spPr bwMode="auto">
            <a:xfrm>
              <a:off x="4321176" y="360363"/>
              <a:ext cx="496888"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1" name="Rectangle 13"/>
            <p:cNvSpPr>
              <a:spLocks noChangeArrowheads="1"/>
            </p:cNvSpPr>
            <p:nvPr/>
          </p:nvSpPr>
          <p:spPr bwMode="auto">
            <a:xfrm>
              <a:off x="33321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2" name="Rectangle 14"/>
            <p:cNvSpPr>
              <a:spLocks noChangeArrowheads="1"/>
            </p:cNvSpPr>
            <p:nvPr/>
          </p:nvSpPr>
          <p:spPr bwMode="auto">
            <a:xfrm>
              <a:off x="23415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3" name="Rectangle 15"/>
            <p:cNvSpPr>
              <a:spLocks noChangeArrowheads="1"/>
            </p:cNvSpPr>
            <p:nvPr/>
          </p:nvSpPr>
          <p:spPr bwMode="auto">
            <a:xfrm>
              <a:off x="13509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4" name="Rectangle 16"/>
            <p:cNvSpPr>
              <a:spLocks noChangeArrowheads="1"/>
            </p:cNvSpPr>
            <p:nvPr/>
          </p:nvSpPr>
          <p:spPr bwMode="auto">
            <a:xfrm>
              <a:off x="3603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5" name="Rectangle 17"/>
            <p:cNvSpPr>
              <a:spLocks noChangeArrowheads="1"/>
            </p:cNvSpPr>
            <p:nvPr/>
          </p:nvSpPr>
          <p:spPr bwMode="auto">
            <a:xfrm>
              <a:off x="7804151"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6" name="Rectangle 18"/>
            <p:cNvSpPr>
              <a:spLocks noChangeArrowheads="1"/>
            </p:cNvSpPr>
            <p:nvPr/>
          </p:nvSpPr>
          <p:spPr bwMode="auto">
            <a:xfrm>
              <a:off x="6824663" y="879475"/>
              <a:ext cx="447675" cy="4476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7" name="Rectangle 19"/>
            <p:cNvSpPr>
              <a:spLocks noChangeArrowheads="1"/>
            </p:cNvSpPr>
            <p:nvPr/>
          </p:nvSpPr>
          <p:spPr bwMode="auto">
            <a:xfrm>
              <a:off x="5822951"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8" name="Rectangle 20"/>
            <p:cNvSpPr>
              <a:spLocks noChangeArrowheads="1"/>
            </p:cNvSpPr>
            <p:nvPr/>
          </p:nvSpPr>
          <p:spPr bwMode="auto">
            <a:xfrm>
              <a:off x="48323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9" name="Rectangle 21"/>
            <p:cNvSpPr>
              <a:spLocks noChangeArrowheads="1"/>
            </p:cNvSpPr>
            <p:nvPr/>
          </p:nvSpPr>
          <p:spPr bwMode="auto">
            <a:xfrm>
              <a:off x="38417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0" name="Rectangle 22"/>
            <p:cNvSpPr>
              <a:spLocks noChangeArrowheads="1"/>
            </p:cNvSpPr>
            <p:nvPr/>
          </p:nvSpPr>
          <p:spPr bwMode="auto">
            <a:xfrm>
              <a:off x="28511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1" name="Rectangle 23"/>
            <p:cNvSpPr>
              <a:spLocks noChangeArrowheads="1"/>
            </p:cNvSpPr>
            <p:nvPr/>
          </p:nvSpPr>
          <p:spPr bwMode="auto">
            <a:xfrm>
              <a:off x="18605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2" name="Rectangle 24"/>
            <p:cNvSpPr>
              <a:spLocks noChangeArrowheads="1"/>
            </p:cNvSpPr>
            <p:nvPr/>
          </p:nvSpPr>
          <p:spPr bwMode="auto">
            <a:xfrm>
              <a:off x="871538"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3" name="Rectangle 25"/>
            <p:cNvSpPr>
              <a:spLocks noChangeArrowheads="1"/>
            </p:cNvSpPr>
            <p:nvPr/>
          </p:nvSpPr>
          <p:spPr bwMode="auto">
            <a:xfrm>
              <a:off x="8337551"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4" name="Rectangle 26"/>
            <p:cNvSpPr>
              <a:spLocks noChangeArrowheads="1"/>
            </p:cNvSpPr>
            <p:nvPr/>
          </p:nvSpPr>
          <p:spPr bwMode="auto">
            <a:xfrm>
              <a:off x="7342188"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5" name="Rectangle 27"/>
            <p:cNvSpPr>
              <a:spLocks noChangeArrowheads="1"/>
            </p:cNvSpPr>
            <p:nvPr/>
          </p:nvSpPr>
          <p:spPr bwMode="auto">
            <a:xfrm>
              <a:off x="63531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6" name="Rectangle 28"/>
            <p:cNvSpPr>
              <a:spLocks noChangeArrowheads="1"/>
            </p:cNvSpPr>
            <p:nvPr/>
          </p:nvSpPr>
          <p:spPr bwMode="auto">
            <a:xfrm>
              <a:off x="53625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7" name="Rectangle 29"/>
            <p:cNvSpPr>
              <a:spLocks noChangeArrowheads="1"/>
            </p:cNvSpPr>
            <p:nvPr/>
          </p:nvSpPr>
          <p:spPr bwMode="auto">
            <a:xfrm>
              <a:off x="43719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8" name="Rectangle 30"/>
            <p:cNvSpPr>
              <a:spLocks noChangeArrowheads="1"/>
            </p:cNvSpPr>
            <p:nvPr/>
          </p:nvSpPr>
          <p:spPr bwMode="auto">
            <a:xfrm>
              <a:off x="33813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9" name="Rectangle 31"/>
            <p:cNvSpPr>
              <a:spLocks noChangeArrowheads="1"/>
            </p:cNvSpPr>
            <p:nvPr/>
          </p:nvSpPr>
          <p:spPr bwMode="auto">
            <a:xfrm>
              <a:off x="23907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0" name="Rectangle 32"/>
            <p:cNvSpPr>
              <a:spLocks noChangeArrowheads="1"/>
            </p:cNvSpPr>
            <p:nvPr/>
          </p:nvSpPr>
          <p:spPr bwMode="auto">
            <a:xfrm>
              <a:off x="14001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1" name="Rectangle 33"/>
            <p:cNvSpPr>
              <a:spLocks noChangeArrowheads="1"/>
            </p:cNvSpPr>
            <p:nvPr/>
          </p:nvSpPr>
          <p:spPr bwMode="auto">
            <a:xfrm>
              <a:off x="4095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2" name="Rectangle 34"/>
            <p:cNvSpPr>
              <a:spLocks noChangeArrowheads="1"/>
            </p:cNvSpPr>
            <p:nvPr/>
          </p:nvSpPr>
          <p:spPr bwMode="auto">
            <a:xfrm>
              <a:off x="78533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3" name="Rectangle 35"/>
            <p:cNvSpPr>
              <a:spLocks noChangeArrowheads="1"/>
            </p:cNvSpPr>
            <p:nvPr/>
          </p:nvSpPr>
          <p:spPr bwMode="auto">
            <a:xfrm>
              <a:off x="68627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4" name="Rectangle 36"/>
            <p:cNvSpPr>
              <a:spLocks noChangeArrowheads="1"/>
            </p:cNvSpPr>
            <p:nvPr/>
          </p:nvSpPr>
          <p:spPr bwMode="auto">
            <a:xfrm>
              <a:off x="58721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5" name="Rectangle 37"/>
            <p:cNvSpPr>
              <a:spLocks noChangeArrowheads="1"/>
            </p:cNvSpPr>
            <p:nvPr/>
          </p:nvSpPr>
          <p:spPr bwMode="auto">
            <a:xfrm>
              <a:off x="48815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6" name="Rectangle 38"/>
            <p:cNvSpPr>
              <a:spLocks noChangeArrowheads="1"/>
            </p:cNvSpPr>
            <p:nvPr/>
          </p:nvSpPr>
          <p:spPr bwMode="auto">
            <a:xfrm>
              <a:off x="38909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7" name="Rectangle 39"/>
            <p:cNvSpPr>
              <a:spLocks noChangeArrowheads="1"/>
            </p:cNvSpPr>
            <p:nvPr/>
          </p:nvSpPr>
          <p:spPr bwMode="auto">
            <a:xfrm>
              <a:off x="29019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8" name="Rectangle 40"/>
            <p:cNvSpPr>
              <a:spLocks noChangeArrowheads="1"/>
            </p:cNvSpPr>
            <p:nvPr/>
          </p:nvSpPr>
          <p:spPr bwMode="auto">
            <a:xfrm>
              <a:off x="19113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9" name="Rectangle 41"/>
            <p:cNvSpPr>
              <a:spLocks noChangeArrowheads="1"/>
            </p:cNvSpPr>
            <p:nvPr/>
          </p:nvSpPr>
          <p:spPr bwMode="auto">
            <a:xfrm>
              <a:off x="9207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0" name="Rectangle 42"/>
            <p:cNvSpPr>
              <a:spLocks noChangeArrowheads="1"/>
            </p:cNvSpPr>
            <p:nvPr/>
          </p:nvSpPr>
          <p:spPr bwMode="auto">
            <a:xfrm>
              <a:off x="8362951"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1" name="Rectangle 43"/>
            <p:cNvSpPr>
              <a:spLocks noChangeArrowheads="1"/>
            </p:cNvSpPr>
            <p:nvPr/>
          </p:nvSpPr>
          <p:spPr bwMode="auto">
            <a:xfrm>
              <a:off x="7367588"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2" name="Rectangle 44"/>
            <p:cNvSpPr>
              <a:spLocks noChangeArrowheads="1"/>
            </p:cNvSpPr>
            <p:nvPr/>
          </p:nvSpPr>
          <p:spPr bwMode="auto">
            <a:xfrm>
              <a:off x="6376988"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3" name="Rectangle 45"/>
            <p:cNvSpPr>
              <a:spLocks noChangeArrowheads="1"/>
            </p:cNvSpPr>
            <p:nvPr/>
          </p:nvSpPr>
          <p:spPr bwMode="auto">
            <a:xfrm>
              <a:off x="53863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4" name="Rectangle 46"/>
            <p:cNvSpPr>
              <a:spLocks noChangeArrowheads="1"/>
            </p:cNvSpPr>
            <p:nvPr/>
          </p:nvSpPr>
          <p:spPr bwMode="auto">
            <a:xfrm>
              <a:off x="43957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5" name="Rectangle 47"/>
            <p:cNvSpPr>
              <a:spLocks noChangeArrowheads="1"/>
            </p:cNvSpPr>
            <p:nvPr/>
          </p:nvSpPr>
          <p:spPr bwMode="auto">
            <a:xfrm>
              <a:off x="34051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6" name="Rectangle 48"/>
            <p:cNvSpPr>
              <a:spLocks noChangeArrowheads="1"/>
            </p:cNvSpPr>
            <p:nvPr/>
          </p:nvSpPr>
          <p:spPr bwMode="auto">
            <a:xfrm>
              <a:off x="24161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7" name="Rectangle 49"/>
            <p:cNvSpPr>
              <a:spLocks noChangeArrowheads="1"/>
            </p:cNvSpPr>
            <p:nvPr/>
          </p:nvSpPr>
          <p:spPr bwMode="auto">
            <a:xfrm>
              <a:off x="14255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8" name="Rectangle 50"/>
            <p:cNvSpPr>
              <a:spLocks noChangeArrowheads="1"/>
            </p:cNvSpPr>
            <p:nvPr/>
          </p:nvSpPr>
          <p:spPr bwMode="auto">
            <a:xfrm>
              <a:off x="4349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4" name="Rectangle 6"/>
          <p:cNvSpPr/>
          <p:nvPr userDrawn="1"/>
        </p:nvSpPr>
        <p:spPr>
          <a:xfrm>
            <a:off x="-2641600" y="1571626"/>
            <a:ext cx="2448983" cy="553998"/>
          </a:xfrm>
          <a:prstGeom prst="rect">
            <a:avLst/>
          </a:prstGeom>
        </p:spPr>
        <p:txBody>
          <a:bodyPr>
            <a:spAutoFit/>
          </a:bodyPr>
          <a:lstStyle/>
          <a:p>
            <a:pPr algn="r" fontAlgn="auto">
              <a:spcBef>
                <a:spcPts val="0"/>
              </a:spcBef>
              <a:spcAft>
                <a:spcPts val="0"/>
              </a:spcAft>
              <a:defRPr/>
            </a:pPr>
            <a:r>
              <a:rPr lang="da-DK" sz="1000" b="1">
                <a:latin typeface="Calibri" pitchFamily="34" charset="0"/>
                <a:cs typeface="Calibri" pitchFamily="34" charset="0"/>
              </a:rPr>
              <a:t>Skift tekstniveau</a:t>
            </a:r>
            <a:br>
              <a:rPr lang="da-DK" sz="1000" b="1">
                <a:latin typeface="Calibri" pitchFamily="34" charset="0"/>
                <a:cs typeface="Calibri" pitchFamily="34" charset="0"/>
              </a:rPr>
            </a:br>
            <a:r>
              <a:rPr lang="da-DK" sz="1000">
                <a:latin typeface="Calibri" pitchFamily="34" charset="0"/>
                <a:cs typeface="Calibri" pitchFamily="34" charset="0"/>
              </a:rPr>
              <a:t> Lav forskellige niveauer i punktformen ved brug af ”Formindsk/forøg” i listeniveau</a:t>
            </a:r>
          </a:p>
        </p:txBody>
      </p:sp>
      <p:pic>
        <p:nvPicPr>
          <p:cNvPr id="5" name="Picture 2"/>
          <p:cNvPicPr>
            <a:picLocks noChangeAspect="1" noChangeArrowheads="1"/>
          </p:cNvPicPr>
          <p:nvPr userDrawn="1"/>
        </p:nvPicPr>
        <p:blipFill>
          <a:blip r:embed="rId2" cstate="print"/>
          <a:srcRect/>
          <a:stretch>
            <a:fillRect/>
          </a:stretch>
        </p:blipFill>
        <p:spPr bwMode="auto">
          <a:xfrm>
            <a:off x="-905933" y="2300288"/>
            <a:ext cx="596900" cy="228600"/>
          </a:xfrm>
          <a:prstGeom prst="rect">
            <a:avLst/>
          </a:prstGeom>
          <a:noFill/>
          <a:ln w="9525">
            <a:noFill/>
            <a:miter lim="800000"/>
            <a:headEnd/>
            <a:tailEnd/>
          </a:ln>
        </p:spPr>
      </p:pic>
      <p:pic>
        <p:nvPicPr>
          <p:cNvPr id="6" name="Picture 12" descr="indhold.jpg"/>
          <p:cNvPicPr>
            <a:picLocks noChangeAspect="1"/>
          </p:cNvPicPr>
          <p:nvPr userDrawn="1"/>
        </p:nvPicPr>
        <p:blipFill>
          <a:blip r:embed="rId3" cstate="print"/>
          <a:srcRect/>
          <a:stretch>
            <a:fillRect/>
          </a:stretch>
        </p:blipFill>
        <p:spPr bwMode="auto">
          <a:xfrm>
            <a:off x="-2592917" y="1"/>
            <a:ext cx="2400300" cy="1349375"/>
          </a:xfrm>
          <a:prstGeom prst="rect">
            <a:avLst/>
          </a:prstGeom>
          <a:noFill/>
          <a:ln w="9525">
            <a:noFill/>
            <a:miter lim="800000"/>
            <a:headEnd/>
            <a:tailEnd/>
          </a:ln>
        </p:spPr>
      </p:pic>
      <p:sp>
        <p:nvSpPr>
          <p:cNvPr id="2" name="Title 1"/>
          <p:cNvSpPr>
            <a:spLocks noGrp="1"/>
          </p:cNvSpPr>
          <p:nvPr>
            <p:ph type="title"/>
          </p:nvPr>
        </p:nvSpPr>
        <p:spPr/>
        <p:txBody>
          <a:bodyPr/>
          <a:lstStyle>
            <a:lvl1pPr>
              <a:defRPr baseline="0"/>
            </a:lvl1pPr>
          </a:lstStyle>
          <a:p>
            <a:r>
              <a:rPr lang="da-DK"/>
              <a:t>Klik for at redigere i master</a:t>
            </a:r>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Date Placeholder 3"/>
          <p:cNvSpPr>
            <a:spLocks noGrp="1"/>
          </p:cNvSpPr>
          <p:nvPr>
            <p:ph type="dt" sz="half" idx="10"/>
          </p:nvPr>
        </p:nvSpPr>
        <p:spPr/>
        <p:txBody>
          <a:bodyPr/>
          <a:lstStyle>
            <a:lvl1pPr>
              <a:defRPr/>
            </a:lvl1pPr>
          </a:lstStyle>
          <a:p>
            <a:pPr>
              <a:defRPr/>
            </a:pPr>
            <a:fld id="{40ABBE17-1DC2-4271-8122-1E45732D9F03}" type="datetime3">
              <a:rPr lang="da-DK" smtClean="0"/>
              <a:t>21.09.2021</a:t>
            </a:fld>
            <a:endParaRPr lang="da-DK"/>
          </a:p>
        </p:txBody>
      </p:sp>
      <p:sp>
        <p:nvSpPr>
          <p:cNvPr id="9" name="Slide Number Placeholder 5"/>
          <p:cNvSpPr>
            <a:spLocks noGrp="1"/>
          </p:cNvSpPr>
          <p:nvPr>
            <p:ph type="sldNum" sz="quarter" idx="12"/>
          </p:nvPr>
        </p:nvSpPr>
        <p:spPr/>
        <p:txBody>
          <a:bodyPr/>
          <a:lstStyle>
            <a:lvl1pPr>
              <a:defRPr/>
            </a:lvl1pPr>
          </a:lstStyle>
          <a:p>
            <a:pPr>
              <a:defRPr/>
            </a:pPr>
            <a:fld id="{32E855ED-58C7-4292-9CAA-B90A9946BD3B}" type="slidenum">
              <a:rPr lang="da-DK"/>
              <a:pPr>
                <a:defRPr/>
              </a:pPr>
              <a:t>‹#›</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p>
        </p:txBody>
      </p:sp>
      <p:sp>
        <p:nvSpPr>
          <p:cNvPr id="3" name="Date Placeholder 3"/>
          <p:cNvSpPr>
            <a:spLocks noGrp="1"/>
          </p:cNvSpPr>
          <p:nvPr>
            <p:ph type="dt" sz="half" idx="10"/>
          </p:nvPr>
        </p:nvSpPr>
        <p:spPr/>
        <p:txBody>
          <a:bodyPr/>
          <a:lstStyle>
            <a:lvl1pPr>
              <a:defRPr/>
            </a:lvl1pPr>
          </a:lstStyle>
          <a:p>
            <a:pPr>
              <a:defRPr/>
            </a:pPr>
            <a:fld id="{5F0D5C9B-1041-4AA1-AF52-417E28C169C2}" type="datetime3">
              <a:rPr lang="da-DK" smtClean="0"/>
              <a:t>21.09.2021</a:t>
            </a:fld>
            <a:endParaRPr lang="da-DK"/>
          </a:p>
        </p:txBody>
      </p:sp>
      <p:sp>
        <p:nvSpPr>
          <p:cNvPr id="4" name="Footer Placeholder 4"/>
          <p:cNvSpPr>
            <a:spLocks noGrp="1"/>
          </p:cNvSpPr>
          <p:nvPr>
            <p:ph type="ftr" sz="quarter" idx="11"/>
          </p:nvPr>
        </p:nvSpPr>
        <p:spPr>
          <a:xfrm>
            <a:off x="1919818" y="6378576"/>
            <a:ext cx="7814733" cy="180975"/>
          </a:xfrm>
          <a:prstGeom prst="rect">
            <a:avLst/>
          </a:prstGeom>
        </p:spPr>
        <p:txBody>
          <a:bodyPr/>
          <a:lstStyle>
            <a:lvl1pPr>
              <a:defRPr/>
            </a:lvl1pPr>
          </a:lstStyle>
          <a:p>
            <a:pPr>
              <a:defRPr/>
            </a:pPr>
            <a:endParaRPr lang="da-DK"/>
          </a:p>
        </p:txBody>
      </p:sp>
      <p:sp>
        <p:nvSpPr>
          <p:cNvPr id="5" name="Slide Number Placeholder 5"/>
          <p:cNvSpPr>
            <a:spLocks noGrp="1"/>
          </p:cNvSpPr>
          <p:nvPr>
            <p:ph type="sldNum" sz="quarter" idx="12"/>
          </p:nvPr>
        </p:nvSpPr>
        <p:spPr/>
        <p:txBody>
          <a:bodyPr/>
          <a:lstStyle>
            <a:lvl1pPr>
              <a:defRPr/>
            </a:lvl1pPr>
          </a:lstStyle>
          <a:p>
            <a:pPr>
              <a:defRPr/>
            </a:pPr>
            <a:fld id="{9BDF0C09-335A-40CE-9CAB-9790B6B545D8}" type="slidenum">
              <a:rPr lang="da-DK"/>
              <a:pPr>
                <a:defRPr/>
              </a:pPr>
              <a:t>‹#›</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8A0B0E-84AA-406B-AF15-9A72C367931C}" type="datetime3">
              <a:rPr lang="da-DK" smtClean="0"/>
              <a:t>21.09.2021</a:t>
            </a:fld>
            <a:endParaRPr lang="da-DK"/>
          </a:p>
        </p:txBody>
      </p:sp>
      <p:sp>
        <p:nvSpPr>
          <p:cNvPr id="3" name="Footer Placeholder 4"/>
          <p:cNvSpPr>
            <a:spLocks noGrp="1"/>
          </p:cNvSpPr>
          <p:nvPr>
            <p:ph type="ftr" sz="quarter" idx="11"/>
          </p:nvPr>
        </p:nvSpPr>
        <p:spPr>
          <a:xfrm>
            <a:off x="1919818" y="6378576"/>
            <a:ext cx="7814733" cy="180975"/>
          </a:xfrm>
          <a:prstGeom prst="rect">
            <a:avLst/>
          </a:prstGeom>
        </p:spPr>
        <p:txBody>
          <a:bodyPr/>
          <a:lstStyle>
            <a:lvl1pPr>
              <a:defRPr/>
            </a:lvl1pPr>
          </a:lstStyle>
          <a:p>
            <a:pPr>
              <a:defRPr/>
            </a:pPr>
            <a:endParaRPr lang="da-DK"/>
          </a:p>
        </p:txBody>
      </p:sp>
      <p:sp>
        <p:nvSpPr>
          <p:cNvPr id="4" name="Slide Number Placeholder 5"/>
          <p:cNvSpPr>
            <a:spLocks noGrp="1"/>
          </p:cNvSpPr>
          <p:nvPr>
            <p:ph type="sldNum" sz="quarter" idx="12"/>
          </p:nvPr>
        </p:nvSpPr>
        <p:spPr/>
        <p:txBody>
          <a:bodyPr/>
          <a:lstStyle>
            <a:lvl1pPr>
              <a:defRPr/>
            </a:lvl1pPr>
          </a:lstStyle>
          <a:p>
            <a:pPr>
              <a:defRPr/>
            </a:pPr>
            <a:fld id="{54E120A8-09DA-4F65-BAC8-D7B53E571A6C}" type="slidenum">
              <a:rPr lang="da-DK"/>
              <a:pPr>
                <a:defRPr/>
              </a:pPr>
              <a:t>‹#›</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ul forside">
    <p:spTree>
      <p:nvGrpSpPr>
        <p:cNvPr id="1" name=""/>
        <p:cNvGrpSpPr/>
        <p:nvPr/>
      </p:nvGrpSpPr>
      <p:grpSpPr>
        <a:xfrm>
          <a:off x="0" y="0"/>
          <a:ext cx="0" cy="0"/>
          <a:chOff x="0" y="0"/>
          <a:chExt cx="0" cy="0"/>
        </a:xfrm>
      </p:grpSpPr>
      <p:sp>
        <p:nvSpPr>
          <p:cNvPr id="4" name="Rectangle 61"/>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grpSp>
        <p:nvGrpSpPr>
          <p:cNvPr id="5" name="Group 60"/>
          <p:cNvGrpSpPr>
            <a:grpSpLocks/>
          </p:cNvGrpSpPr>
          <p:nvPr userDrawn="1"/>
        </p:nvGrpSpPr>
        <p:grpSpPr bwMode="auto">
          <a:xfrm>
            <a:off x="480485" y="360364"/>
            <a:ext cx="11231033" cy="2401887"/>
            <a:chOff x="360363" y="360363"/>
            <a:chExt cx="8423275" cy="2401887"/>
          </a:xfrm>
        </p:grpSpPr>
        <p:sp>
          <p:nvSpPr>
            <p:cNvPr id="6" name="Rectangle 5"/>
            <p:cNvSpPr>
              <a:spLocks noChangeArrowheads="1"/>
            </p:cNvSpPr>
            <p:nvPr userDrawn="1"/>
          </p:nvSpPr>
          <p:spPr bwMode="auto">
            <a:xfrm>
              <a:off x="82851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7" name="Rectangle 6"/>
            <p:cNvSpPr>
              <a:spLocks noChangeArrowheads="1"/>
            </p:cNvSpPr>
            <p:nvPr userDrawn="1"/>
          </p:nvSpPr>
          <p:spPr bwMode="auto">
            <a:xfrm>
              <a:off x="83343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8" name="Rectangle 7"/>
            <p:cNvSpPr>
              <a:spLocks noChangeArrowheads="1"/>
            </p:cNvSpPr>
            <p:nvPr userDrawn="1"/>
          </p:nvSpPr>
          <p:spPr bwMode="auto">
            <a:xfrm>
              <a:off x="8359775" y="2414588"/>
              <a:ext cx="347663"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9" name="Rectangle 8"/>
            <p:cNvSpPr>
              <a:spLocks noChangeArrowheads="1"/>
            </p:cNvSpPr>
            <p:nvPr userDrawn="1"/>
          </p:nvSpPr>
          <p:spPr bwMode="auto">
            <a:xfrm>
              <a:off x="8288338"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0" name="Rectangle 9"/>
            <p:cNvSpPr>
              <a:spLocks noChangeArrowheads="1"/>
            </p:cNvSpPr>
            <p:nvPr userDrawn="1"/>
          </p:nvSpPr>
          <p:spPr bwMode="auto">
            <a:xfrm>
              <a:off x="7292975"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1" name="Rectangle 10"/>
            <p:cNvSpPr>
              <a:spLocks noChangeArrowheads="1"/>
            </p:cNvSpPr>
            <p:nvPr userDrawn="1"/>
          </p:nvSpPr>
          <p:spPr bwMode="auto">
            <a:xfrm>
              <a:off x="6302375"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2" name="Rectangle 11"/>
            <p:cNvSpPr>
              <a:spLocks noChangeArrowheads="1"/>
            </p:cNvSpPr>
            <p:nvPr userDrawn="1"/>
          </p:nvSpPr>
          <p:spPr bwMode="auto">
            <a:xfrm>
              <a:off x="5313363" y="360363"/>
              <a:ext cx="493712"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3" name="Rectangle 12"/>
            <p:cNvSpPr>
              <a:spLocks noChangeArrowheads="1"/>
            </p:cNvSpPr>
            <p:nvPr userDrawn="1"/>
          </p:nvSpPr>
          <p:spPr bwMode="auto">
            <a:xfrm>
              <a:off x="4321175" y="360363"/>
              <a:ext cx="496888"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4" name="Rectangle 13"/>
            <p:cNvSpPr>
              <a:spLocks noChangeArrowheads="1"/>
            </p:cNvSpPr>
            <p:nvPr userDrawn="1"/>
          </p:nvSpPr>
          <p:spPr bwMode="auto">
            <a:xfrm>
              <a:off x="33321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5" name="Rectangle 14"/>
            <p:cNvSpPr>
              <a:spLocks noChangeArrowheads="1"/>
            </p:cNvSpPr>
            <p:nvPr userDrawn="1"/>
          </p:nvSpPr>
          <p:spPr bwMode="auto">
            <a:xfrm>
              <a:off x="23415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6" name="Rectangle 15"/>
            <p:cNvSpPr>
              <a:spLocks noChangeArrowheads="1"/>
            </p:cNvSpPr>
            <p:nvPr userDrawn="1"/>
          </p:nvSpPr>
          <p:spPr bwMode="auto">
            <a:xfrm>
              <a:off x="13509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7" name="Rectangle 16"/>
            <p:cNvSpPr>
              <a:spLocks noChangeArrowheads="1"/>
            </p:cNvSpPr>
            <p:nvPr userDrawn="1"/>
          </p:nvSpPr>
          <p:spPr bwMode="auto">
            <a:xfrm>
              <a:off x="3603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8" name="Rectangle 17"/>
            <p:cNvSpPr>
              <a:spLocks noChangeArrowheads="1"/>
            </p:cNvSpPr>
            <p:nvPr userDrawn="1"/>
          </p:nvSpPr>
          <p:spPr bwMode="auto">
            <a:xfrm>
              <a:off x="7804150"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9" name="Rectangle 18"/>
            <p:cNvSpPr>
              <a:spLocks noChangeArrowheads="1"/>
            </p:cNvSpPr>
            <p:nvPr userDrawn="1"/>
          </p:nvSpPr>
          <p:spPr bwMode="auto">
            <a:xfrm>
              <a:off x="6824663" y="879475"/>
              <a:ext cx="447675" cy="4476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0" name="Rectangle 19"/>
            <p:cNvSpPr>
              <a:spLocks noChangeArrowheads="1"/>
            </p:cNvSpPr>
            <p:nvPr userDrawn="1"/>
          </p:nvSpPr>
          <p:spPr bwMode="auto">
            <a:xfrm>
              <a:off x="5822950"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1" name="Rectangle 20"/>
            <p:cNvSpPr>
              <a:spLocks noChangeArrowheads="1"/>
            </p:cNvSpPr>
            <p:nvPr userDrawn="1"/>
          </p:nvSpPr>
          <p:spPr bwMode="auto">
            <a:xfrm>
              <a:off x="48323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2" name="Rectangle 21"/>
            <p:cNvSpPr>
              <a:spLocks noChangeArrowheads="1"/>
            </p:cNvSpPr>
            <p:nvPr userDrawn="1"/>
          </p:nvSpPr>
          <p:spPr bwMode="auto">
            <a:xfrm>
              <a:off x="38417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3" name="Rectangle 22"/>
            <p:cNvSpPr>
              <a:spLocks noChangeArrowheads="1"/>
            </p:cNvSpPr>
            <p:nvPr userDrawn="1"/>
          </p:nvSpPr>
          <p:spPr bwMode="auto">
            <a:xfrm>
              <a:off x="28511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4" name="Rectangle 23"/>
            <p:cNvSpPr>
              <a:spLocks noChangeArrowheads="1"/>
            </p:cNvSpPr>
            <p:nvPr userDrawn="1"/>
          </p:nvSpPr>
          <p:spPr bwMode="auto">
            <a:xfrm>
              <a:off x="18605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5" name="Rectangle 24"/>
            <p:cNvSpPr>
              <a:spLocks noChangeArrowheads="1"/>
            </p:cNvSpPr>
            <p:nvPr userDrawn="1"/>
          </p:nvSpPr>
          <p:spPr bwMode="auto">
            <a:xfrm>
              <a:off x="871538"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6" name="Rectangle 25"/>
            <p:cNvSpPr>
              <a:spLocks noChangeArrowheads="1"/>
            </p:cNvSpPr>
            <p:nvPr userDrawn="1"/>
          </p:nvSpPr>
          <p:spPr bwMode="auto">
            <a:xfrm>
              <a:off x="8337550"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7" name="Rectangle 26"/>
            <p:cNvSpPr>
              <a:spLocks noChangeArrowheads="1"/>
            </p:cNvSpPr>
            <p:nvPr userDrawn="1"/>
          </p:nvSpPr>
          <p:spPr bwMode="auto">
            <a:xfrm>
              <a:off x="7342188"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8" name="Rectangle 27"/>
            <p:cNvSpPr>
              <a:spLocks noChangeArrowheads="1"/>
            </p:cNvSpPr>
            <p:nvPr userDrawn="1"/>
          </p:nvSpPr>
          <p:spPr bwMode="auto">
            <a:xfrm>
              <a:off x="63531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9" name="Rectangle 28"/>
            <p:cNvSpPr>
              <a:spLocks noChangeArrowheads="1"/>
            </p:cNvSpPr>
            <p:nvPr userDrawn="1"/>
          </p:nvSpPr>
          <p:spPr bwMode="auto">
            <a:xfrm>
              <a:off x="53625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0" name="Rectangle 29"/>
            <p:cNvSpPr>
              <a:spLocks noChangeArrowheads="1"/>
            </p:cNvSpPr>
            <p:nvPr userDrawn="1"/>
          </p:nvSpPr>
          <p:spPr bwMode="auto">
            <a:xfrm>
              <a:off x="43719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1" name="Rectangle 30"/>
            <p:cNvSpPr>
              <a:spLocks noChangeArrowheads="1"/>
            </p:cNvSpPr>
            <p:nvPr userDrawn="1"/>
          </p:nvSpPr>
          <p:spPr bwMode="auto">
            <a:xfrm>
              <a:off x="33813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2" name="Rectangle 31"/>
            <p:cNvSpPr>
              <a:spLocks noChangeArrowheads="1"/>
            </p:cNvSpPr>
            <p:nvPr userDrawn="1"/>
          </p:nvSpPr>
          <p:spPr bwMode="auto">
            <a:xfrm>
              <a:off x="23907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3" name="Rectangle 32"/>
            <p:cNvSpPr>
              <a:spLocks noChangeArrowheads="1"/>
            </p:cNvSpPr>
            <p:nvPr userDrawn="1"/>
          </p:nvSpPr>
          <p:spPr bwMode="auto">
            <a:xfrm>
              <a:off x="14001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4" name="Rectangle 33"/>
            <p:cNvSpPr>
              <a:spLocks noChangeArrowheads="1"/>
            </p:cNvSpPr>
            <p:nvPr userDrawn="1"/>
          </p:nvSpPr>
          <p:spPr bwMode="auto">
            <a:xfrm>
              <a:off x="4095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5" name="Rectangle 34"/>
            <p:cNvSpPr>
              <a:spLocks noChangeArrowheads="1"/>
            </p:cNvSpPr>
            <p:nvPr userDrawn="1"/>
          </p:nvSpPr>
          <p:spPr bwMode="auto">
            <a:xfrm>
              <a:off x="78533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6" name="Rectangle 35"/>
            <p:cNvSpPr>
              <a:spLocks noChangeArrowheads="1"/>
            </p:cNvSpPr>
            <p:nvPr userDrawn="1"/>
          </p:nvSpPr>
          <p:spPr bwMode="auto">
            <a:xfrm>
              <a:off x="68627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7" name="Rectangle 36"/>
            <p:cNvSpPr>
              <a:spLocks noChangeArrowheads="1"/>
            </p:cNvSpPr>
            <p:nvPr userDrawn="1"/>
          </p:nvSpPr>
          <p:spPr bwMode="auto">
            <a:xfrm>
              <a:off x="58721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8" name="Rectangle 37"/>
            <p:cNvSpPr>
              <a:spLocks noChangeArrowheads="1"/>
            </p:cNvSpPr>
            <p:nvPr userDrawn="1"/>
          </p:nvSpPr>
          <p:spPr bwMode="auto">
            <a:xfrm>
              <a:off x="48815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9" name="Rectangle 38"/>
            <p:cNvSpPr>
              <a:spLocks noChangeArrowheads="1"/>
            </p:cNvSpPr>
            <p:nvPr userDrawn="1"/>
          </p:nvSpPr>
          <p:spPr bwMode="auto">
            <a:xfrm>
              <a:off x="38909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0" name="Rectangle 39"/>
            <p:cNvSpPr>
              <a:spLocks noChangeArrowheads="1"/>
            </p:cNvSpPr>
            <p:nvPr userDrawn="1"/>
          </p:nvSpPr>
          <p:spPr bwMode="auto">
            <a:xfrm>
              <a:off x="29019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1" name="Rectangle 40"/>
            <p:cNvSpPr>
              <a:spLocks noChangeArrowheads="1"/>
            </p:cNvSpPr>
            <p:nvPr userDrawn="1"/>
          </p:nvSpPr>
          <p:spPr bwMode="auto">
            <a:xfrm>
              <a:off x="19113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2" name="Rectangle 41"/>
            <p:cNvSpPr>
              <a:spLocks noChangeArrowheads="1"/>
            </p:cNvSpPr>
            <p:nvPr userDrawn="1"/>
          </p:nvSpPr>
          <p:spPr bwMode="auto">
            <a:xfrm>
              <a:off x="9207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3" name="Rectangle 42"/>
            <p:cNvSpPr>
              <a:spLocks noChangeArrowheads="1"/>
            </p:cNvSpPr>
            <p:nvPr userDrawn="1"/>
          </p:nvSpPr>
          <p:spPr bwMode="auto">
            <a:xfrm>
              <a:off x="8362950"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4" name="Rectangle 43"/>
            <p:cNvSpPr>
              <a:spLocks noChangeArrowheads="1"/>
            </p:cNvSpPr>
            <p:nvPr userDrawn="1"/>
          </p:nvSpPr>
          <p:spPr bwMode="auto">
            <a:xfrm>
              <a:off x="7367588"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5" name="Rectangle 44"/>
            <p:cNvSpPr>
              <a:spLocks noChangeArrowheads="1"/>
            </p:cNvSpPr>
            <p:nvPr userDrawn="1"/>
          </p:nvSpPr>
          <p:spPr bwMode="auto">
            <a:xfrm>
              <a:off x="6376988"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6" name="Rectangle 45"/>
            <p:cNvSpPr>
              <a:spLocks noChangeArrowheads="1"/>
            </p:cNvSpPr>
            <p:nvPr userDrawn="1"/>
          </p:nvSpPr>
          <p:spPr bwMode="auto">
            <a:xfrm>
              <a:off x="53863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7" name="Rectangle 46"/>
            <p:cNvSpPr>
              <a:spLocks noChangeArrowheads="1"/>
            </p:cNvSpPr>
            <p:nvPr userDrawn="1"/>
          </p:nvSpPr>
          <p:spPr bwMode="auto">
            <a:xfrm>
              <a:off x="43957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8" name="Rectangle 47"/>
            <p:cNvSpPr>
              <a:spLocks noChangeArrowheads="1"/>
            </p:cNvSpPr>
            <p:nvPr userDrawn="1"/>
          </p:nvSpPr>
          <p:spPr bwMode="auto">
            <a:xfrm>
              <a:off x="34051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9" name="Rectangle 48"/>
            <p:cNvSpPr>
              <a:spLocks noChangeArrowheads="1"/>
            </p:cNvSpPr>
            <p:nvPr userDrawn="1"/>
          </p:nvSpPr>
          <p:spPr bwMode="auto">
            <a:xfrm>
              <a:off x="24161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50" name="Rectangle 49"/>
            <p:cNvSpPr>
              <a:spLocks noChangeArrowheads="1"/>
            </p:cNvSpPr>
            <p:nvPr userDrawn="1"/>
          </p:nvSpPr>
          <p:spPr bwMode="auto">
            <a:xfrm>
              <a:off x="14255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51" name="Rectangle 50"/>
            <p:cNvSpPr>
              <a:spLocks noChangeArrowheads="1"/>
            </p:cNvSpPr>
            <p:nvPr userDrawn="1"/>
          </p:nvSpPr>
          <p:spPr bwMode="auto">
            <a:xfrm>
              <a:off x="4349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grpSp>
      <p:pic>
        <p:nvPicPr>
          <p:cNvPr id="52" name="Picture 62" descr="Gul.jpg"/>
          <p:cNvPicPr>
            <a:picLocks noChangeAspect="1"/>
          </p:cNvPicPr>
          <p:nvPr userDrawn="1"/>
        </p:nvPicPr>
        <p:blipFill>
          <a:blip r:embed="rId2" cstate="print"/>
          <a:srcRect/>
          <a:stretch>
            <a:fillRect/>
          </a:stretch>
        </p:blipFill>
        <p:spPr bwMode="auto">
          <a:xfrm>
            <a:off x="-2592917" y="1"/>
            <a:ext cx="2400300" cy="1349375"/>
          </a:xfrm>
          <a:prstGeom prst="rect">
            <a:avLst/>
          </a:prstGeom>
          <a:noFill/>
          <a:ln w="9525">
            <a:noFill/>
            <a:miter lim="800000"/>
            <a:headEnd/>
            <a:tailEnd/>
          </a:ln>
        </p:spPr>
      </p:pic>
      <p:sp>
        <p:nvSpPr>
          <p:cNvPr id="2" name="Title 1"/>
          <p:cNvSpPr>
            <a:spLocks noGrp="1"/>
          </p:cNvSpPr>
          <p:nvPr>
            <p:ph type="ctrTitle"/>
          </p:nvPr>
        </p:nvSpPr>
        <p:spPr>
          <a:xfrm>
            <a:off x="1920000" y="4140001"/>
            <a:ext cx="5088000" cy="1197212"/>
          </a:xfrm>
        </p:spPr>
        <p:txBody>
          <a:bodyPr>
            <a:normAutofit/>
          </a:bodyPr>
          <a:lstStyle>
            <a:lvl1pPr>
              <a:lnSpc>
                <a:spcPts val="3400"/>
              </a:lnSpc>
              <a:defRPr sz="3400">
                <a:solidFill>
                  <a:srgbClr val="000000"/>
                </a:solidFill>
              </a:defRPr>
            </a:lvl1pPr>
          </a:lstStyle>
          <a:p>
            <a:r>
              <a:rPr lang="da-DK"/>
              <a:t>Klik for at redigere i master</a:t>
            </a:r>
          </a:p>
        </p:txBody>
      </p:sp>
      <p:sp>
        <p:nvSpPr>
          <p:cNvPr id="3" name="Subtitle 2"/>
          <p:cNvSpPr>
            <a:spLocks noGrp="1"/>
          </p:cNvSpPr>
          <p:nvPr>
            <p:ph type="subTitle" idx="1"/>
          </p:nvPr>
        </p:nvSpPr>
        <p:spPr>
          <a:xfrm>
            <a:off x="1920000" y="5445224"/>
            <a:ext cx="5088000" cy="360040"/>
          </a:xfrm>
        </p:spPr>
        <p:txBody>
          <a:bodyPr>
            <a:normAutofit/>
          </a:bodyPr>
          <a:lstStyle>
            <a:lvl1pPr marL="0" indent="0" algn="l">
              <a:lnSpc>
                <a:spcPts val="1400"/>
              </a:lnSpc>
              <a:buNone/>
              <a:defRPr sz="14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ød forside">
    <p:spTree>
      <p:nvGrpSpPr>
        <p:cNvPr id="1" name=""/>
        <p:cNvGrpSpPr/>
        <p:nvPr/>
      </p:nvGrpSpPr>
      <p:grpSpPr>
        <a:xfrm>
          <a:off x="0" y="0"/>
          <a:ext cx="0" cy="0"/>
          <a:chOff x="0" y="0"/>
          <a:chExt cx="0" cy="0"/>
        </a:xfrm>
      </p:grpSpPr>
      <p:sp>
        <p:nvSpPr>
          <p:cNvPr id="4" name="Rectangle 54"/>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grpSp>
        <p:nvGrpSpPr>
          <p:cNvPr id="5" name="Group 60"/>
          <p:cNvGrpSpPr/>
          <p:nvPr userDrawn="1"/>
        </p:nvGrpSpPr>
        <p:grpSpPr>
          <a:xfrm>
            <a:off x="480485" y="360364"/>
            <a:ext cx="11231033" cy="2401887"/>
            <a:chOff x="360363" y="360363"/>
            <a:chExt cx="8423275" cy="2401887"/>
          </a:xfrm>
          <a:solidFill>
            <a:srgbClr val="EEE300"/>
          </a:solidFill>
        </p:grpSpPr>
        <p:sp>
          <p:nvSpPr>
            <p:cNvPr id="6" name="Rectangle 5"/>
            <p:cNvSpPr>
              <a:spLocks noChangeArrowheads="1"/>
            </p:cNvSpPr>
            <p:nvPr/>
          </p:nvSpPr>
          <p:spPr bwMode="auto">
            <a:xfrm>
              <a:off x="82851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 name="Rectangle 6"/>
            <p:cNvSpPr>
              <a:spLocks noChangeArrowheads="1"/>
            </p:cNvSpPr>
            <p:nvPr/>
          </p:nvSpPr>
          <p:spPr bwMode="auto">
            <a:xfrm>
              <a:off x="83343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 name="Rectangle 7"/>
            <p:cNvSpPr>
              <a:spLocks noChangeArrowheads="1"/>
            </p:cNvSpPr>
            <p:nvPr/>
          </p:nvSpPr>
          <p:spPr bwMode="auto">
            <a:xfrm>
              <a:off x="8359776"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 name="Rectangle 8"/>
            <p:cNvSpPr>
              <a:spLocks noChangeArrowheads="1"/>
            </p:cNvSpPr>
            <p:nvPr/>
          </p:nvSpPr>
          <p:spPr bwMode="auto">
            <a:xfrm>
              <a:off x="8288338"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0" name="Rectangle 9"/>
            <p:cNvSpPr>
              <a:spLocks noChangeArrowheads="1"/>
            </p:cNvSpPr>
            <p:nvPr/>
          </p:nvSpPr>
          <p:spPr bwMode="auto">
            <a:xfrm>
              <a:off x="7292976"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1" name="Rectangle 10"/>
            <p:cNvSpPr>
              <a:spLocks noChangeArrowheads="1"/>
            </p:cNvSpPr>
            <p:nvPr/>
          </p:nvSpPr>
          <p:spPr bwMode="auto">
            <a:xfrm>
              <a:off x="6302376"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2" name="Rectangle 11"/>
            <p:cNvSpPr>
              <a:spLocks noChangeArrowheads="1"/>
            </p:cNvSpPr>
            <p:nvPr/>
          </p:nvSpPr>
          <p:spPr bwMode="auto">
            <a:xfrm>
              <a:off x="5313363" y="360363"/>
              <a:ext cx="493713"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3" name="Rectangle 12"/>
            <p:cNvSpPr>
              <a:spLocks noChangeArrowheads="1"/>
            </p:cNvSpPr>
            <p:nvPr/>
          </p:nvSpPr>
          <p:spPr bwMode="auto">
            <a:xfrm>
              <a:off x="4321176" y="360363"/>
              <a:ext cx="496888"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4" name="Rectangle 13"/>
            <p:cNvSpPr>
              <a:spLocks noChangeArrowheads="1"/>
            </p:cNvSpPr>
            <p:nvPr/>
          </p:nvSpPr>
          <p:spPr bwMode="auto">
            <a:xfrm>
              <a:off x="33321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5" name="Rectangle 14"/>
            <p:cNvSpPr>
              <a:spLocks noChangeArrowheads="1"/>
            </p:cNvSpPr>
            <p:nvPr/>
          </p:nvSpPr>
          <p:spPr bwMode="auto">
            <a:xfrm>
              <a:off x="23415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6" name="Rectangle 15"/>
            <p:cNvSpPr>
              <a:spLocks noChangeArrowheads="1"/>
            </p:cNvSpPr>
            <p:nvPr/>
          </p:nvSpPr>
          <p:spPr bwMode="auto">
            <a:xfrm>
              <a:off x="13509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7" name="Rectangle 16"/>
            <p:cNvSpPr>
              <a:spLocks noChangeArrowheads="1"/>
            </p:cNvSpPr>
            <p:nvPr/>
          </p:nvSpPr>
          <p:spPr bwMode="auto">
            <a:xfrm>
              <a:off x="3603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8" name="Rectangle 17"/>
            <p:cNvSpPr>
              <a:spLocks noChangeArrowheads="1"/>
            </p:cNvSpPr>
            <p:nvPr/>
          </p:nvSpPr>
          <p:spPr bwMode="auto">
            <a:xfrm>
              <a:off x="7804151"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9" name="Rectangle 18"/>
            <p:cNvSpPr>
              <a:spLocks noChangeArrowheads="1"/>
            </p:cNvSpPr>
            <p:nvPr/>
          </p:nvSpPr>
          <p:spPr bwMode="auto">
            <a:xfrm>
              <a:off x="6824663" y="879475"/>
              <a:ext cx="447675" cy="4476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0" name="Rectangle 19"/>
            <p:cNvSpPr>
              <a:spLocks noChangeArrowheads="1"/>
            </p:cNvSpPr>
            <p:nvPr/>
          </p:nvSpPr>
          <p:spPr bwMode="auto">
            <a:xfrm>
              <a:off x="5822951"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1" name="Rectangle 20"/>
            <p:cNvSpPr>
              <a:spLocks noChangeArrowheads="1"/>
            </p:cNvSpPr>
            <p:nvPr/>
          </p:nvSpPr>
          <p:spPr bwMode="auto">
            <a:xfrm>
              <a:off x="48323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2" name="Rectangle 21"/>
            <p:cNvSpPr>
              <a:spLocks noChangeArrowheads="1"/>
            </p:cNvSpPr>
            <p:nvPr/>
          </p:nvSpPr>
          <p:spPr bwMode="auto">
            <a:xfrm>
              <a:off x="38417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3" name="Rectangle 22"/>
            <p:cNvSpPr>
              <a:spLocks noChangeArrowheads="1"/>
            </p:cNvSpPr>
            <p:nvPr/>
          </p:nvSpPr>
          <p:spPr bwMode="auto">
            <a:xfrm>
              <a:off x="28511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4" name="Rectangle 23"/>
            <p:cNvSpPr>
              <a:spLocks noChangeArrowheads="1"/>
            </p:cNvSpPr>
            <p:nvPr/>
          </p:nvSpPr>
          <p:spPr bwMode="auto">
            <a:xfrm>
              <a:off x="18605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5" name="Rectangle 24"/>
            <p:cNvSpPr>
              <a:spLocks noChangeArrowheads="1"/>
            </p:cNvSpPr>
            <p:nvPr/>
          </p:nvSpPr>
          <p:spPr bwMode="auto">
            <a:xfrm>
              <a:off x="871538"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6" name="Rectangle 25"/>
            <p:cNvSpPr>
              <a:spLocks noChangeArrowheads="1"/>
            </p:cNvSpPr>
            <p:nvPr/>
          </p:nvSpPr>
          <p:spPr bwMode="auto">
            <a:xfrm>
              <a:off x="8337551"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7" name="Rectangle 26"/>
            <p:cNvSpPr>
              <a:spLocks noChangeArrowheads="1"/>
            </p:cNvSpPr>
            <p:nvPr/>
          </p:nvSpPr>
          <p:spPr bwMode="auto">
            <a:xfrm>
              <a:off x="7342188"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8" name="Rectangle 27"/>
            <p:cNvSpPr>
              <a:spLocks noChangeArrowheads="1"/>
            </p:cNvSpPr>
            <p:nvPr/>
          </p:nvSpPr>
          <p:spPr bwMode="auto">
            <a:xfrm>
              <a:off x="63531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9" name="Rectangle 28"/>
            <p:cNvSpPr>
              <a:spLocks noChangeArrowheads="1"/>
            </p:cNvSpPr>
            <p:nvPr/>
          </p:nvSpPr>
          <p:spPr bwMode="auto">
            <a:xfrm>
              <a:off x="53625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0" name="Rectangle 29"/>
            <p:cNvSpPr>
              <a:spLocks noChangeArrowheads="1"/>
            </p:cNvSpPr>
            <p:nvPr/>
          </p:nvSpPr>
          <p:spPr bwMode="auto">
            <a:xfrm>
              <a:off x="43719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1" name="Rectangle 30"/>
            <p:cNvSpPr>
              <a:spLocks noChangeArrowheads="1"/>
            </p:cNvSpPr>
            <p:nvPr/>
          </p:nvSpPr>
          <p:spPr bwMode="auto">
            <a:xfrm>
              <a:off x="33813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2" name="Rectangle 31"/>
            <p:cNvSpPr>
              <a:spLocks noChangeArrowheads="1"/>
            </p:cNvSpPr>
            <p:nvPr/>
          </p:nvSpPr>
          <p:spPr bwMode="auto">
            <a:xfrm>
              <a:off x="23907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3" name="Rectangle 32"/>
            <p:cNvSpPr>
              <a:spLocks noChangeArrowheads="1"/>
            </p:cNvSpPr>
            <p:nvPr/>
          </p:nvSpPr>
          <p:spPr bwMode="auto">
            <a:xfrm>
              <a:off x="14001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4" name="Rectangle 33"/>
            <p:cNvSpPr>
              <a:spLocks noChangeArrowheads="1"/>
            </p:cNvSpPr>
            <p:nvPr/>
          </p:nvSpPr>
          <p:spPr bwMode="auto">
            <a:xfrm>
              <a:off x="4095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5" name="Rectangle 34"/>
            <p:cNvSpPr>
              <a:spLocks noChangeArrowheads="1"/>
            </p:cNvSpPr>
            <p:nvPr/>
          </p:nvSpPr>
          <p:spPr bwMode="auto">
            <a:xfrm>
              <a:off x="78533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6" name="Rectangle 35"/>
            <p:cNvSpPr>
              <a:spLocks noChangeArrowheads="1"/>
            </p:cNvSpPr>
            <p:nvPr/>
          </p:nvSpPr>
          <p:spPr bwMode="auto">
            <a:xfrm>
              <a:off x="68627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7" name="Rectangle 36"/>
            <p:cNvSpPr>
              <a:spLocks noChangeArrowheads="1"/>
            </p:cNvSpPr>
            <p:nvPr/>
          </p:nvSpPr>
          <p:spPr bwMode="auto">
            <a:xfrm>
              <a:off x="58721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8" name="Rectangle 37"/>
            <p:cNvSpPr>
              <a:spLocks noChangeArrowheads="1"/>
            </p:cNvSpPr>
            <p:nvPr/>
          </p:nvSpPr>
          <p:spPr bwMode="auto">
            <a:xfrm>
              <a:off x="48815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9" name="Rectangle 38"/>
            <p:cNvSpPr>
              <a:spLocks noChangeArrowheads="1"/>
            </p:cNvSpPr>
            <p:nvPr/>
          </p:nvSpPr>
          <p:spPr bwMode="auto">
            <a:xfrm>
              <a:off x="38909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0" name="Rectangle 39"/>
            <p:cNvSpPr>
              <a:spLocks noChangeArrowheads="1"/>
            </p:cNvSpPr>
            <p:nvPr/>
          </p:nvSpPr>
          <p:spPr bwMode="auto">
            <a:xfrm>
              <a:off x="29019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1" name="Rectangle 40"/>
            <p:cNvSpPr>
              <a:spLocks noChangeArrowheads="1"/>
            </p:cNvSpPr>
            <p:nvPr/>
          </p:nvSpPr>
          <p:spPr bwMode="auto">
            <a:xfrm>
              <a:off x="19113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2" name="Rectangle 41"/>
            <p:cNvSpPr>
              <a:spLocks noChangeArrowheads="1"/>
            </p:cNvSpPr>
            <p:nvPr/>
          </p:nvSpPr>
          <p:spPr bwMode="auto">
            <a:xfrm>
              <a:off x="9207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3" name="Rectangle 42"/>
            <p:cNvSpPr>
              <a:spLocks noChangeArrowheads="1"/>
            </p:cNvSpPr>
            <p:nvPr/>
          </p:nvSpPr>
          <p:spPr bwMode="auto">
            <a:xfrm>
              <a:off x="8362951"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4" name="Rectangle 43"/>
            <p:cNvSpPr>
              <a:spLocks noChangeArrowheads="1"/>
            </p:cNvSpPr>
            <p:nvPr/>
          </p:nvSpPr>
          <p:spPr bwMode="auto">
            <a:xfrm>
              <a:off x="7367588"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5" name="Rectangle 44"/>
            <p:cNvSpPr>
              <a:spLocks noChangeArrowheads="1"/>
            </p:cNvSpPr>
            <p:nvPr/>
          </p:nvSpPr>
          <p:spPr bwMode="auto">
            <a:xfrm>
              <a:off x="6376988"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6" name="Rectangle 45"/>
            <p:cNvSpPr>
              <a:spLocks noChangeArrowheads="1"/>
            </p:cNvSpPr>
            <p:nvPr/>
          </p:nvSpPr>
          <p:spPr bwMode="auto">
            <a:xfrm>
              <a:off x="53863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7" name="Rectangle 46"/>
            <p:cNvSpPr>
              <a:spLocks noChangeArrowheads="1"/>
            </p:cNvSpPr>
            <p:nvPr/>
          </p:nvSpPr>
          <p:spPr bwMode="auto">
            <a:xfrm>
              <a:off x="43957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8" name="Rectangle 47"/>
            <p:cNvSpPr>
              <a:spLocks noChangeArrowheads="1"/>
            </p:cNvSpPr>
            <p:nvPr/>
          </p:nvSpPr>
          <p:spPr bwMode="auto">
            <a:xfrm>
              <a:off x="34051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9" name="Rectangle 48"/>
            <p:cNvSpPr>
              <a:spLocks noChangeArrowheads="1"/>
            </p:cNvSpPr>
            <p:nvPr/>
          </p:nvSpPr>
          <p:spPr bwMode="auto">
            <a:xfrm>
              <a:off x="24161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0" name="Rectangle 49"/>
            <p:cNvSpPr>
              <a:spLocks noChangeArrowheads="1"/>
            </p:cNvSpPr>
            <p:nvPr/>
          </p:nvSpPr>
          <p:spPr bwMode="auto">
            <a:xfrm>
              <a:off x="14255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1" name="Rectangle 50"/>
            <p:cNvSpPr>
              <a:spLocks noChangeArrowheads="1"/>
            </p:cNvSpPr>
            <p:nvPr/>
          </p:nvSpPr>
          <p:spPr bwMode="auto">
            <a:xfrm>
              <a:off x="4349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grpSp>
      <p:pic>
        <p:nvPicPr>
          <p:cNvPr id="52" name="Picture 56" descr="rød.jpg"/>
          <p:cNvPicPr>
            <a:picLocks noChangeAspect="1"/>
          </p:cNvPicPr>
          <p:nvPr userDrawn="1"/>
        </p:nvPicPr>
        <p:blipFill>
          <a:blip r:embed="rId2" cstate="print"/>
          <a:srcRect/>
          <a:stretch>
            <a:fillRect/>
          </a:stretch>
        </p:blipFill>
        <p:spPr bwMode="auto">
          <a:xfrm>
            <a:off x="-2592917" y="11113"/>
            <a:ext cx="2400300" cy="1350962"/>
          </a:xfrm>
          <a:prstGeom prst="rect">
            <a:avLst/>
          </a:prstGeom>
          <a:noFill/>
          <a:ln w="9525">
            <a:noFill/>
            <a:miter lim="800000"/>
            <a:headEnd/>
            <a:tailEnd/>
          </a:ln>
        </p:spPr>
      </p:pic>
      <p:sp>
        <p:nvSpPr>
          <p:cNvPr id="2" name="Title 1"/>
          <p:cNvSpPr>
            <a:spLocks noGrp="1"/>
          </p:cNvSpPr>
          <p:nvPr>
            <p:ph type="ctrTitle"/>
          </p:nvPr>
        </p:nvSpPr>
        <p:spPr>
          <a:xfrm>
            <a:off x="1920000" y="4140001"/>
            <a:ext cx="5088000" cy="1197212"/>
          </a:xfrm>
        </p:spPr>
        <p:txBody>
          <a:bodyPr>
            <a:normAutofit/>
          </a:bodyPr>
          <a:lstStyle>
            <a:lvl1pPr>
              <a:lnSpc>
                <a:spcPts val="3400"/>
              </a:lnSpc>
              <a:defRPr sz="3400">
                <a:solidFill>
                  <a:schemeClr val="bg1"/>
                </a:solidFill>
              </a:defRPr>
            </a:lvl1pPr>
          </a:lstStyle>
          <a:p>
            <a:r>
              <a:rPr lang="da-DK"/>
              <a:t>Klik for at redigere i master</a:t>
            </a:r>
          </a:p>
        </p:txBody>
      </p:sp>
      <p:sp>
        <p:nvSpPr>
          <p:cNvPr id="3" name="Subtitle 2"/>
          <p:cNvSpPr>
            <a:spLocks noGrp="1"/>
          </p:cNvSpPr>
          <p:nvPr>
            <p:ph type="subTitle" idx="1"/>
          </p:nvPr>
        </p:nvSpPr>
        <p:spPr>
          <a:xfrm>
            <a:off x="1920000" y="5445224"/>
            <a:ext cx="5088000" cy="360040"/>
          </a:xfrm>
        </p:spPr>
        <p:txBody>
          <a:bodyPr>
            <a:normAutofit/>
          </a:bodyPr>
          <a:lstStyle>
            <a:lvl1pPr marL="0" indent="0" algn="l">
              <a:lnSpc>
                <a:spcPts val="1400"/>
              </a:lnSpc>
              <a:buNone/>
              <a:defRPr sz="1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å forside">
    <p:spTree>
      <p:nvGrpSpPr>
        <p:cNvPr id="1" name=""/>
        <p:cNvGrpSpPr/>
        <p:nvPr/>
      </p:nvGrpSpPr>
      <p:grpSpPr>
        <a:xfrm>
          <a:off x="0" y="0"/>
          <a:ext cx="0" cy="0"/>
          <a:chOff x="0" y="0"/>
          <a:chExt cx="0" cy="0"/>
        </a:xfrm>
      </p:grpSpPr>
      <p:sp>
        <p:nvSpPr>
          <p:cNvPr id="4" name="Rectangle 5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grpSp>
        <p:nvGrpSpPr>
          <p:cNvPr id="5" name="Group 60"/>
          <p:cNvGrpSpPr>
            <a:grpSpLocks/>
          </p:cNvGrpSpPr>
          <p:nvPr userDrawn="1"/>
        </p:nvGrpSpPr>
        <p:grpSpPr bwMode="auto">
          <a:xfrm>
            <a:off x="480485" y="360364"/>
            <a:ext cx="11231033" cy="2401887"/>
            <a:chOff x="360363" y="360363"/>
            <a:chExt cx="8423275" cy="2401887"/>
          </a:xfrm>
        </p:grpSpPr>
        <p:sp>
          <p:nvSpPr>
            <p:cNvPr id="6" name="Rectangle 5"/>
            <p:cNvSpPr>
              <a:spLocks noChangeArrowheads="1"/>
            </p:cNvSpPr>
            <p:nvPr userDrawn="1"/>
          </p:nvSpPr>
          <p:spPr bwMode="auto">
            <a:xfrm>
              <a:off x="82851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7" name="Rectangle 6"/>
            <p:cNvSpPr>
              <a:spLocks noChangeArrowheads="1"/>
            </p:cNvSpPr>
            <p:nvPr userDrawn="1"/>
          </p:nvSpPr>
          <p:spPr bwMode="auto">
            <a:xfrm>
              <a:off x="83343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8" name="Rectangle 7"/>
            <p:cNvSpPr>
              <a:spLocks noChangeArrowheads="1"/>
            </p:cNvSpPr>
            <p:nvPr userDrawn="1"/>
          </p:nvSpPr>
          <p:spPr bwMode="auto">
            <a:xfrm>
              <a:off x="8359775" y="2414588"/>
              <a:ext cx="347663"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9" name="Rectangle 8"/>
            <p:cNvSpPr>
              <a:spLocks noChangeArrowheads="1"/>
            </p:cNvSpPr>
            <p:nvPr userDrawn="1"/>
          </p:nvSpPr>
          <p:spPr bwMode="auto">
            <a:xfrm>
              <a:off x="8288338"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0" name="Rectangle 9"/>
            <p:cNvSpPr>
              <a:spLocks noChangeArrowheads="1"/>
            </p:cNvSpPr>
            <p:nvPr userDrawn="1"/>
          </p:nvSpPr>
          <p:spPr bwMode="auto">
            <a:xfrm>
              <a:off x="7292975"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1" name="Rectangle 10"/>
            <p:cNvSpPr>
              <a:spLocks noChangeArrowheads="1"/>
            </p:cNvSpPr>
            <p:nvPr userDrawn="1"/>
          </p:nvSpPr>
          <p:spPr bwMode="auto">
            <a:xfrm>
              <a:off x="6302375"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2" name="Rectangle 11"/>
            <p:cNvSpPr>
              <a:spLocks noChangeArrowheads="1"/>
            </p:cNvSpPr>
            <p:nvPr userDrawn="1"/>
          </p:nvSpPr>
          <p:spPr bwMode="auto">
            <a:xfrm>
              <a:off x="5313363" y="360363"/>
              <a:ext cx="493712"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3" name="Rectangle 12"/>
            <p:cNvSpPr>
              <a:spLocks noChangeArrowheads="1"/>
            </p:cNvSpPr>
            <p:nvPr userDrawn="1"/>
          </p:nvSpPr>
          <p:spPr bwMode="auto">
            <a:xfrm>
              <a:off x="4321175" y="360363"/>
              <a:ext cx="496888"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4" name="Rectangle 13"/>
            <p:cNvSpPr>
              <a:spLocks noChangeArrowheads="1"/>
            </p:cNvSpPr>
            <p:nvPr userDrawn="1"/>
          </p:nvSpPr>
          <p:spPr bwMode="auto">
            <a:xfrm>
              <a:off x="33321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5" name="Rectangle 14"/>
            <p:cNvSpPr>
              <a:spLocks noChangeArrowheads="1"/>
            </p:cNvSpPr>
            <p:nvPr userDrawn="1"/>
          </p:nvSpPr>
          <p:spPr bwMode="auto">
            <a:xfrm>
              <a:off x="23415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6" name="Rectangle 15"/>
            <p:cNvSpPr>
              <a:spLocks noChangeArrowheads="1"/>
            </p:cNvSpPr>
            <p:nvPr userDrawn="1"/>
          </p:nvSpPr>
          <p:spPr bwMode="auto">
            <a:xfrm>
              <a:off x="13509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7" name="Rectangle 16"/>
            <p:cNvSpPr>
              <a:spLocks noChangeArrowheads="1"/>
            </p:cNvSpPr>
            <p:nvPr userDrawn="1"/>
          </p:nvSpPr>
          <p:spPr bwMode="auto">
            <a:xfrm>
              <a:off x="3603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8" name="Rectangle 17"/>
            <p:cNvSpPr>
              <a:spLocks noChangeArrowheads="1"/>
            </p:cNvSpPr>
            <p:nvPr userDrawn="1"/>
          </p:nvSpPr>
          <p:spPr bwMode="auto">
            <a:xfrm>
              <a:off x="7804150"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9" name="Rectangle 18"/>
            <p:cNvSpPr>
              <a:spLocks noChangeArrowheads="1"/>
            </p:cNvSpPr>
            <p:nvPr userDrawn="1"/>
          </p:nvSpPr>
          <p:spPr bwMode="auto">
            <a:xfrm>
              <a:off x="6824663" y="879475"/>
              <a:ext cx="447675" cy="4476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0" name="Rectangle 19"/>
            <p:cNvSpPr>
              <a:spLocks noChangeArrowheads="1"/>
            </p:cNvSpPr>
            <p:nvPr userDrawn="1"/>
          </p:nvSpPr>
          <p:spPr bwMode="auto">
            <a:xfrm>
              <a:off x="5822950"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1" name="Rectangle 20"/>
            <p:cNvSpPr>
              <a:spLocks noChangeArrowheads="1"/>
            </p:cNvSpPr>
            <p:nvPr userDrawn="1"/>
          </p:nvSpPr>
          <p:spPr bwMode="auto">
            <a:xfrm>
              <a:off x="48323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2" name="Rectangle 21"/>
            <p:cNvSpPr>
              <a:spLocks noChangeArrowheads="1"/>
            </p:cNvSpPr>
            <p:nvPr userDrawn="1"/>
          </p:nvSpPr>
          <p:spPr bwMode="auto">
            <a:xfrm>
              <a:off x="38417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3" name="Rectangle 22"/>
            <p:cNvSpPr>
              <a:spLocks noChangeArrowheads="1"/>
            </p:cNvSpPr>
            <p:nvPr userDrawn="1"/>
          </p:nvSpPr>
          <p:spPr bwMode="auto">
            <a:xfrm>
              <a:off x="28511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4" name="Rectangle 23"/>
            <p:cNvSpPr>
              <a:spLocks noChangeArrowheads="1"/>
            </p:cNvSpPr>
            <p:nvPr userDrawn="1"/>
          </p:nvSpPr>
          <p:spPr bwMode="auto">
            <a:xfrm>
              <a:off x="18605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5" name="Rectangle 24"/>
            <p:cNvSpPr>
              <a:spLocks noChangeArrowheads="1"/>
            </p:cNvSpPr>
            <p:nvPr userDrawn="1"/>
          </p:nvSpPr>
          <p:spPr bwMode="auto">
            <a:xfrm>
              <a:off x="871538"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6" name="Rectangle 25"/>
            <p:cNvSpPr>
              <a:spLocks noChangeArrowheads="1"/>
            </p:cNvSpPr>
            <p:nvPr userDrawn="1"/>
          </p:nvSpPr>
          <p:spPr bwMode="auto">
            <a:xfrm>
              <a:off x="8337550"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7" name="Rectangle 26"/>
            <p:cNvSpPr>
              <a:spLocks noChangeArrowheads="1"/>
            </p:cNvSpPr>
            <p:nvPr userDrawn="1"/>
          </p:nvSpPr>
          <p:spPr bwMode="auto">
            <a:xfrm>
              <a:off x="7342188"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8" name="Rectangle 27"/>
            <p:cNvSpPr>
              <a:spLocks noChangeArrowheads="1"/>
            </p:cNvSpPr>
            <p:nvPr userDrawn="1"/>
          </p:nvSpPr>
          <p:spPr bwMode="auto">
            <a:xfrm>
              <a:off x="63531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9" name="Rectangle 28"/>
            <p:cNvSpPr>
              <a:spLocks noChangeArrowheads="1"/>
            </p:cNvSpPr>
            <p:nvPr userDrawn="1"/>
          </p:nvSpPr>
          <p:spPr bwMode="auto">
            <a:xfrm>
              <a:off x="53625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0" name="Rectangle 29"/>
            <p:cNvSpPr>
              <a:spLocks noChangeArrowheads="1"/>
            </p:cNvSpPr>
            <p:nvPr userDrawn="1"/>
          </p:nvSpPr>
          <p:spPr bwMode="auto">
            <a:xfrm>
              <a:off x="43719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1" name="Rectangle 30"/>
            <p:cNvSpPr>
              <a:spLocks noChangeArrowheads="1"/>
            </p:cNvSpPr>
            <p:nvPr userDrawn="1"/>
          </p:nvSpPr>
          <p:spPr bwMode="auto">
            <a:xfrm>
              <a:off x="33813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2" name="Rectangle 31"/>
            <p:cNvSpPr>
              <a:spLocks noChangeArrowheads="1"/>
            </p:cNvSpPr>
            <p:nvPr userDrawn="1"/>
          </p:nvSpPr>
          <p:spPr bwMode="auto">
            <a:xfrm>
              <a:off x="23907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3" name="Rectangle 32"/>
            <p:cNvSpPr>
              <a:spLocks noChangeArrowheads="1"/>
            </p:cNvSpPr>
            <p:nvPr userDrawn="1"/>
          </p:nvSpPr>
          <p:spPr bwMode="auto">
            <a:xfrm>
              <a:off x="14001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4" name="Rectangle 33"/>
            <p:cNvSpPr>
              <a:spLocks noChangeArrowheads="1"/>
            </p:cNvSpPr>
            <p:nvPr userDrawn="1"/>
          </p:nvSpPr>
          <p:spPr bwMode="auto">
            <a:xfrm>
              <a:off x="4095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5" name="Rectangle 34"/>
            <p:cNvSpPr>
              <a:spLocks noChangeArrowheads="1"/>
            </p:cNvSpPr>
            <p:nvPr userDrawn="1"/>
          </p:nvSpPr>
          <p:spPr bwMode="auto">
            <a:xfrm>
              <a:off x="78533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6" name="Rectangle 35"/>
            <p:cNvSpPr>
              <a:spLocks noChangeArrowheads="1"/>
            </p:cNvSpPr>
            <p:nvPr userDrawn="1"/>
          </p:nvSpPr>
          <p:spPr bwMode="auto">
            <a:xfrm>
              <a:off x="68627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7" name="Rectangle 36"/>
            <p:cNvSpPr>
              <a:spLocks noChangeArrowheads="1"/>
            </p:cNvSpPr>
            <p:nvPr userDrawn="1"/>
          </p:nvSpPr>
          <p:spPr bwMode="auto">
            <a:xfrm>
              <a:off x="58721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8" name="Rectangle 37"/>
            <p:cNvSpPr>
              <a:spLocks noChangeArrowheads="1"/>
            </p:cNvSpPr>
            <p:nvPr userDrawn="1"/>
          </p:nvSpPr>
          <p:spPr bwMode="auto">
            <a:xfrm>
              <a:off x="48815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9" name="Rectangle 38"/>
            <p:cNvSpPr>
              <a:spLocks noChangeArrowheads="1"/>
            </p:cNvSpPr>
            <p:nvPr userDrawn="1"/>
          </p:nvSpPr>
          <p:spPr bwMode="auto">
            <a:xfrm>
              <a:off x="38909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0" name="Rectangle 39"/>
            <p:cNvSpPr>
              <a:spLocks noChangeArrowheads="1"/>
            </p:cNvSpPr>
            <p:nvPr userDrawn="1"/>
          </p:nvSpPr>
          <p:spPr bwMode="auto">
            <a:xfrm>
              <a:off x="29019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1" name="Rectangle 40"/>
            <p:cNvSpPr>
              <a:spLocks noChangeArrowheads="1"/>
            </p:cNvSpPr>
            <p:nvPr userDrawn="1"/>
          </p:nvSpPr>
          <p:spPr bwMode="auto">
            <a:xfrm>
              <a:off x="19113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2" name="Rectangle 41"/>
            <p:cNvSpPr>
              <a:spLocks noChangeArrowheads="1"/>
            </p:cNvSpPr>
            <p:nvPr userDrawn="1"/>
          </p:nvSpPr>
          <p:spPr bwMode="auto">
            <a:xfrm>
              <a:off x="9207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3" name="Rectangle 42"/>
            <p:cNvSpPr>
              <a:spLocks noChangeArrowheads="1"/>
            </p:cNvSpPr>
            <p:nvPr userDrawn="1"/>
          </p:nvSpPr>
          <p:spPr bwMode="auto">
            <a:xfrm>
              <a:off x="8362950"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4" name="Rectangle 43"/>
            <p:cNvSpPr>
              <a:spLocks noChangeArrowheads="1"/>
            </p:cNvSpPr>
            <p:nvPr userDrawn="1"/>
          </p:nvSpPr>
          <p:spPr bwMode="auto">
            <a:xfrm>
              <a:off x="7367588"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5" name="Rectangle 44"/>
            <p:cNvSpPr>
              <a:spLocks noChangeArrowheads="1"/>
            </p:cNvSpPr>
            <p:nvPr userDrawn="1"/>
          </p:nvSpPr>
          <p:spPr bwMode="auto">
            <a:xfrm>
              <a:off x="6376988"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6" name="Rectangle 45"/>
            <p:cNvSpPr>
              <a:spLocks noChangeArrowheads="1"/>
            </p:cNvSpPr>
            <p:nvPr userDrawn="1"/>
          </p:nvSpPr>
          <p:spPr bwMode="auto">
            <a:xfrm>
              <a:off x="53863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7" name="Rectangle 46"/>
            <p:cNvSpPr>
              <a:spLocks noChangeArrowheads="1"/>
            </p:cNvSpPr>
            <p:nvPr userDrawn="1"/>
          </p:nvSpPr>
          <p:spPr bwMode="auto">
            <a:xfrm>
              <a:off x="43957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8" name="Rectangle 47"/>
            <p:cNvSpPr>
              <a:spLocks noChangeArrowheads="1"/>
            </p:cNvSpPr>
            <p:nvPr userDrawn="1"/>
          </p:nvSpPr>
          <p:spPr bwMode="auto">
            <a:xfrm>
              <a:off x="34051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9" name="Rectangle 48"/>
            <p:cNvSpPr>
              <a:spLocks noChangeArrowheads="1"/>
            </p:cNvSpPr>
            <p:nvPr userDrawn="1"/>
          </p:nvSpPr>
          <p:spPr bwMode="auto">
            <a:xfrm>
              <a:off x="24161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50" name="Rectangle 49"/>
            <p:cNvSpPr>
              <a:spLocks noChangeArrowheads="1"/>
            </p:cNvSpPr>
            <p:nvPr userDrawn="1"/>
          </p:nvSpPr>
          <p:spPr bwMode="auto">
            <a:xfrm>
              <a:off x="14255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51" name="Rectangle 50"/>
            <p:cNvSpPr>
              <a:spLocks noChangeArrowheads="1"/>
            </p:cNvSpPr>
            <p:nvPr userDrawn="1"/>
          </p:nvSpPr>
          <p:spPr bwMode="auto">
            <a:xfrm>
              <a:off x="4349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grpSp>
      <p:pic>
        <p:nvPicPr>
          <p:cNvPr id="52" name="Picture 55" descr="blå.jpg"/>
          <p:cNvPicPr>
            <a:picLocks noChangeAspect="1"/>
          </p:cNvPicPr>
          <p:nvPr userDrawn="1"/>
        </p:nvPicPr>
        <p:blipFill>
          <a:blip r:embed="rId2" cstate="print"/>
          <a:srcRect/>
          <a:stretch>
            <a:fillRect/>
          </a:stretch>
        </p:blipFill>
        <p:spPr bwMode="auto">
          <a:xfrm>
            <a:off x="-2592917" y="1"/>
            <a:ext cx="2400300" cy="1349375"/>
          </a:xfrm>
          <a:prstGeom prst="rect">
            <a:avLst/>
          </a:prstGeom>
          <a:noFill/>
          <a:ln w="9525">
            <a:noFill/>
            <a:miter lim="800000"/>
            <a:headEnd/>
            <a:tailEnd/>
          </a:ln>
        </p:spPr>
      </p:pic>
      <p:sp>
        <p:nvSpPr>
          <p:cNvPr id="2" name="Title 1"/>
          <p:cNvSpPr>
            <a:spLocks noGrp="1"/>
          </p:cNvSpPr>
          <p:nvPr>
            <p:ph type="ctrTitle"/>
          </p:nvPr>
        </p:nvSpPr>
        <p:spPr>
          <a:xfrm>
            <a:off x="1920000" y="4140001"/>
            <a:ext cx="5088000" cy="1197212"/>
          </a:xfrm>
        </p:spPr>
        <p:txBody>
          <a:bodyPr>
            <a:normAutofit/>
          </a:bodyPr>
          <a:lstStyle>
            <a:lvl1pPr>
              <a:lnSpc>
                <a:spcPts val="3400"/>
              </a:lnSpc>
              <a:defRPr sz="3400">
                <a:solidFill>
                  <a:schemeClr val="bg1"/>
                </a:solidFill>
              </a:defRPr>
            </a:lvl1pPr>
          </a:lstStyle>
          <a:p>
            <a:r>
              <a:rPr lang="da-DK"/>
              <a:t>Klik for at redigere i master</a:t>
            </a:r>
          </a:p>
        </p:txBody>
      </p:sp>
      <p:sp>
        <p:nvSpPr>
          <p:cNvPr id="3" name="Subtitle 2"/>
          <p:cNvSpPr>
            <a:spLocks noGrp="1"/>
          </p:cNvSpPr>
          <p:nvPr>
            <p:ph type="subTitle" idx="1"/>
          </p:nvPr>
        </p:nvSpPr>
        <p:spPr>
          <a:xfrm>
            <a:off x="1920000" y="5445224"/>
            <a:ext cx="5088000" cy="360040"/>
          </a:xfrm>
        </p:spPr>
        <p:txBody>
          <a:bodyPr>
            <a:normAutofit/>
          </a:bodyPr>
          <a:lstStyle>
            <a:lvl1pPr marL="0" indent="0" algn="l">
              <a:lnSpc>
                <a:spcPts val="1400"/>
              </a:lnSpc>
              <a:buNone/>
              <a:defRPr sz="1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19818" y="1260475"/>
            <a:ext cx="7814733"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t>Klik for at redigere titeltypografi i masteren</a:t>
            </a:r>
          </a:p>
        </p:txBody>
      </p:sp>
      <p:sp>
        <p:nvSpPr>
          <p:cNvPr id="1027" name="Text Placeholder 2"/>
          <p:cNvSpPr>
            <a:spLocks noGrp="1"/>
          </p:cNvSpPr>
          <p:nvPr>
            <p:ph type="body" idx="1"/>
          </p:nvPr>
        </p:nvSpPr>
        <p:spPr bwMode="auto">
          <a:xfrm>
            <a:off x="1919818" y="2490788"/>
            <a:ext cx="7814733" cy="3530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p:cNvSpPr>
            <a:spLocks noGrp="1"/>
          </p:cNvSpPr>
          <p:nvPr>
            <p:ph type="dt" sz="half" idx="2"/>
          </p:nvPr>
        </p:nvSpPr>
        <p:spPr>
          <a:xfrm>
            <a:off x="480484" y="6378576"/>
            <a:ext cx="1200149" cy="180975"/>
          </a:xfrm>
          <a:prstGeom prst="rect">
            <a:avLst/>
          </a:prstGeom>
        </p:spPr>
        <p:txBody>
          <a:bodyPr vert="horz" lIns="0" tIns="0" rIns="0" bIns="0" rtlCol="0" anchor="t" anchorCtr="0"/>
          <a:lstStyle>
            <a:lvl1pPr algn="l" fontAlgn="auto">
              <a:lnSpc>
                <a:spcPts val="1560"/>
              </a:lnSpc>
              <a:spcBef>
                <a:spcPts val="0"/>
              </a:spcBef>
              <a:spcAft>
                <a:spcPts val="0"/>
              </a:spcAft>
              <a:defRPr sz="1300" smtClean="0">
                <a:solidFill>
                  <a:srgbClr val="1B234E"/>
                </a:solidFill>
                <a:latin typeface="Calibri" pitchFamily="34" charset="0"/>
                <a:cs typeface="Calibri" pitchFamily="34" charset="0"/>
              </a:defRPr>
            </a:lvl1pPr>
          </a:lstStyle>
          <a:p>
            <a:pPr>
              <a:defRPr/>
            </a:pPr>
            <a:fld id="{7CB2EB88-11B1-4FD1-BD90-2A142E4F53AC}" type="datetime3">
              <a:rPr lang="da-DK" smtClean="0"/>
              <a:t>21.09.2021</a:t>
            </a:fld>
            <a:endParaRPr lang="da-DK"/>
          </a:p>
        </p:txBody>
      </p:sp>
      <p:sp>
        <p:nvSpPr>
          <p:cNvPr id="6" name="Slide Number Placeholder 5"/>
          <p:cNvSpPr>
            <a:spLocks noGrp="1"/>
          </p:cNvSpPr>
          <p:nvPr>
            <p:ph type="sldNum" sz="quarter" idx="4"/>
          </p:nvPr>
        </p:nvSpPr>
        <p:spPr>
          <a:xfrm>
            <a:off x="10272185" y="6378576"/>
            <a:ext cx="1441449" cy="180975"/>
          </a:xfrm>
          <a:prstGeom prst="rect">
            <a:avLst/>
          </a:prstGeom>
        </p:spPr>
        <p:txBody>
          <a:bodyPr vert="horz" lIns="0" tIns="0" rIns="0" bIns="0" rtlCol="0" anchor="t" anchorCtr="0"/>
          <a:lstStyle>
            <a:lvl1pPr algn="r" fontAlgn="auto">
              <a:lnSpc>
                <a:spcPts val="1560"/>
              </a:lnSpc>
              <a:spcBef>
                <a:spcPts val="0"/>
              </a:spcBef>
              <a:spcAft>
                <a:spcPts val="0"/>
              </a:spcAft>
              <a:defRPr sz="1300" smtClean="0">
                <a:solidFill>
                  <a:srgbClr val="1B234E"/>
                </a:solidFill>
                <a:latin typeface="Calibri" pitchFamily="34" charset="0"/>
                <a:cs typeface="Calibri" pitchFamily="34" charset="0"/>
              </a:defRPr>
            </a:lvl1pPr>
          </a:lstStyle>
          <a:p>
            <a:pPr>
              <a:defRPr/>
            </a:pPr>
            <a:fld id="{803CECF8-4AF3-4C89-9F7A-D0F19FD3B228}" type="slidenum">
              <a:rPr lang="da-DK"/>
              <a:pPr>
                <a:defRPr/>
              </a:pPr>
              <a:t>‹#›</a:t>
            </a:fld>
            <a:endParaRPr lang="da-DK"/>
          </a:p>
        </p:txBody>
      </p:sp>
      <p:sp>
        <p:nvSpPr>
          <p:cNvPr id="7" name="Rectangle 6"/>
          <p:cNvSpPr/>
          <p:nvPr/>
        </p:nvSpPr>
        <p:spPr>
          <a:xfrm>
            <a:off x="480485" y="1339850"/>
            <a:ext cx="239183" cy="179388"/>
          </a:xfrm>
          <a:prstGeom prst="rect">
            <a:avLst/>
          </a:prstGeom>
          <a:solidFill>
            <a:srgbClr val="EEE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sp>
        <p:nvSpPr>
          <p:cNvPr id="8" name="Rectangle 7"/>
          <p:cNvSpPr/>
          <p:nvPr/>
        </p:nvSpPr>
        <p:spPr>
          <a:xfrm>
            <a:off x="960967" y="1339850"/>
            <a:ext cx="239184" cy="179388"/>
          </a:xfrm>
          <a:prstGeom prst="rect">
            <a:avLst/>
          </a:prstGeom>
          <a:solidFill>
            <a:srgbClr val="EEE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sp>
        <p:nvSpPr>
          <p:cNvPr id="11" name="Rectangle 10"/>
          <p:cNvSpPr/>
          <p:nvPr/>
        </p:nvSpPr>
        <p:spPr>
          <a:xfrm>
            <a:off x="0" y="6858000"/>
            <a:ext cx="12192000" cy="107950"/>
          </a:xfrm>
          <a:prstGeom prst="rect">
            <a:avLst/>
          </a:prstGeom>
          <a:solidFill>
            <a:srgbClr val="EEE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pic>
        <p:nvPicPr>
          <p:cNvPr id="10"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4400" y="367186"/>
            <a:ext cx="1550400" cy="275945"/>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674" r:id="rId2"/>
    <p:sldLayoutId id="2147483668" r:id="rId3"/>
    <p:sldLayoutId id="2147483669" r:id="rId4"/>
    <p:sldLayoutId id="2147483671" r:id="rId5"/>
    <p:sldLayoutId id="2147483672" r:id="rId6"/>
    <p:sldLayoutId id="2147483673" r:id="rId7"/>
  </p:sldLayoutIdLst>
  <p:hf hdr="0" ftr="0" dt="0"/>
  <p:txStyles>
    <p:titleStyle>
      <a:lvl1pPr algn="l" rtl="0" eaLnBrk="1" fontAlgn="base" hangingPunct="1">
        <a:lnSpc>
          <a:spcPts val="4800"/>
        </a:lnSpc>
        <a:spcBef>
          <a:spcPct val="0"/>
        </a:spcBef>
        <a:spcAft>
          <a:spcPct val="0"/>
        </a:spcAft>
        <a:defRPr sz="4800" b="1" kern="1200">
          <a:solidFill>
            <a:srgbClr val="1B234E"/>
          </a:solidFill>
          <a:latin typeface="Calibri" pitchFamily="34" charset="0"/>
          <a:ea typeface="Calibri" pitchFamily="34" charset="0"/>
          <a:cs typeface="Calibri" pitchFamily="34" charset="0"/>
        </a:defRPr>
      </a:lvl1pPr>
      <a:lvl2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2pPr>
      <a:lvl3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3pPr>
      <a:lvl4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4pPr>
      <a:lvl5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5pPr>
      <a:lvl6pPr marL="4572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6pPr>
      <a:lvl7pPr marL="9144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7pPr>
      <a:lvl8pPr marL="13716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8pPr>
      <a:lvl9pPr marL="18288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9pPr>
    </p:titleStyle>
    <p:bodyStyle>
      <a:lvl1pPr marL="269875" indent="-269875" algn="l" rtl="0" eaLnBrk="1" fontAlgn="base" hangingPunct="1">
        <a:lnSpc>
          <a:spcPts val="2163"/>
        </a:lnSpc>
        <a:spcBef>
          <a:spcPct val="0"/>
        </a:spcBef>
        <a:spcAft>
          <a:spcPct val="0"/>
        </a:spcAft>
        <a:buClr>
          <a:srgbClr val="1B234E"/>
        </a:buClr>
        <a:buFont typeface="Symbol" pitchFamily="18" charset="2"/>
        <a:buChar char=""/>
        <a:defRPr kern="1200">
          <a:solidFill>
            <a:srgbClr val="1B234E"/>
          </a:solidFill>
          <a:latin typeface="Calibri" pitchFamily="34" charset="0"/>
          <a:ea typeface="Calibri" pitchFamily="34" charset="0"/>
          <a:cs typeface="Calibri" pitchFamily="34" charset="0"/>
        </a:defRPr>
      </a:lvl1pPr>
      <a:lvl2pPr marL="542925" indent="-276225" algn="l" rtl="0" eaLnBrk="1" fontAlgn="base" hangingPunct="1">
        <a:spcBef>
          <a:spcPct val="0"/>
        </a:spcBef>
        <a:spcAft>
          <a:spcPct val="0"/>
        </a:spcAft>
        <a:buClr>
          <a:srgbClr val="1B234E"/>
        </a:buClr>
        <a:buFont typeface="Symbol" pitchFamily="18" charset="2"/>
        <a:buChar char=""/>
        <a:defRPr sz="1600" kern="1200">
          <a:solidFill>
            <a:srgbClr val="1B234E"/>
          </a:solidFill>
          <a:latin typeface="Calibri" pitchFamily="34" charset="0"/>
          <a:ea typeface="Calibri" pitchFamily="34" charset="0"/>
          <a:cs typeface="Calibri" pitchFamily="34" charset="0"/>
        </a:defRPr>
      </a:lvl2pPr>
      <a:lvl3pPr marL="809625" indent="-266700" algn="l" rtl="0" eaLnBrk="1" fontAlgn="base" hangingPunct="1">
        <a:spcBef>
          <a:spcPct val="20000"/>
        </a:spcBef>
        <a:spcAft>
          <a:spcPct val="0"/>
        </a:spcAft>
        <a:buClr>
          <a:srgbClr val="1B234E"/>
        </a:buClr>
        <a:buFont typeface="Symbol" pitchFamily="18" charset="2"/>
        <a:buChar char=""/>
        <a:defRPr sz="1400" kern="1200">
          <a:solidFill>
            <a:srgbClr val="1B234E"/>
          </a:solidFill>
          <a:latin typeface="Calibri" pitchFamily="34" charset="0"/>
          <a:ea typeface="Calibri" pitchFamily="34" charset="0"/>
          <a:cs typeface="Calibri" pitchFamily="34" charset="0"/>
        </a:defRPr>
      </a:lvl3pPr>
      <a:lvl4pPr marL="1076325" indent="-266700" algn="l" rtl="0" eaLnBrk="1" fontAlgn="base" hangingPunct="1">
        <a:spcBef>
          <a:spcPct val="20000"/>
        </a:spcBef>
        <a:spcAft>
          <a:spcPct val="0"/>
        </a:spcAft>
        <a:buClr>
          <a:srgbClr val="1B234E"/>
        </a:buClr>
        <a:buFont typeface="Symbol" pitchFamily="18" charset="2"/>
        <a:buChar char=""/>
        <a:defRPr sz="1400" kern="1200">
          <a:solidFill>
            <a:srgbClr val="1B234E"/>
          </a:solidFill>
          <a:latin typeface="Calibri" pitchFamily="34" charset="0"/>
          <a:ea typeface="Calibri" pitchFamily="34" charset="0"/>
          <a:cs typeface="Calibri" pitchFamily="34" charset="0"/>
        </a:defRPr>
      </a:lvl4pPr>
      <a:lvl5pPr marL="1343025" indent="-266700" algn="l" rtl="0" eaLnBrk="1" fontAlgn="base" hangingPunct="1">
        <a:spcBef>
          <a:spcPct val="20000"/>
        </a:spcBef>
        <a:spcAft>
          <a:spcPct val="0"/>
        </a:spcAft>
        <a:buClr>
          <a:srgbClr val="1B234E"/>
        </a:buClr>
        <a:buFont typeface="Symbol" pitchFamily="18" charset="2"/>
        <a:buChar char=""/>
        <a:defRPr sz="1400" kern="1200">
          <a:solidFill>
            <a:srgbClr val="1B234E"/>
          </a:solidFill>
          <a:latin typeface="Calibri" pitchFamily="34" charset="0"/>
          <a:ea typeface="Calibri" pitchFamily="34" charset="0"/>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tiff"/></Relationships>
</file>

<file path=ppt/slides/_rels/slide1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tiff"/><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sv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59.sv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5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hyperlink" Target="mailto:kurser@hbr.dk" TargetMode="Externa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376" y="3284984"/>
            <a:ext cx="10945216" cy="1197212"/>
          </a:xfrm>
        </p:spPr>
        <p:txBody>
          <a:bodyPr>
            <a:normAutofit fontScale="90000"/>
          </a:bodyPr>
          <a:lstStyle/>
          <a:p>
            <a:r>
              <a:rPr lang="da-DK" spc="300">
                <a:latin typeface="Arial Black" panose="020B0A04020102020204" pitchFamily="34" charset="0"/>
              </a:rPr>
              <a:t>Velkommen til:</a:t>
            </a:r>
            <a:br>
              <a:rPr lang="da-DK" spc="300">
                <a:latin typeface="Arial Black" panose="020B0A04020102020204" pitchFamily="34" charset="0"/>
              </a:rPr>
            </a:br>
            <a:br>
              <a:rPr lang="da-DK" spc="300">
                <a:latin typeface="Arial Black" panose="020B0A04020102020204" pitchFamily="34" charset="0"/>
              </a:rPr>
            </a:br>
            <a:r>
              <a:rPr lang="da-DK" spc="300">
                <a:latin typeface="Arial Black" panose="020B0A04020102020204" pitchFamily="34" charset="0"/>
              </a:rPr>
              <a:t>FØRSTEHJÆLP OG </a:t>
            </a:r>
            <a:br>
              <a:rPr lang="da-DK" spc="300">
                <a:latin typeface="Arial Black" panose="020B0A04020102020204" pitchFamily="34" charset="0"/>
              </a:rPr>
            </a:br>
            <a:r>
              <a:rPr lang="da-DK" spc="300">
                <a:latin typeface="Arial Black" panose="020B0A04020102020204" pitchFamily="34" charset="0"/>
              </a:rPr>
              <a:t>FOREBYGGELSE TIL BØRN</a:t>
            </a:r>
            <a:br>
              <a:rPr lang="da-DK" spc="300">
                <a:latin typeface="Arial Black" panose="020B0A04020102020204" pitchFamily="34" charset="0"/>
              </a:rPr>
            </a:br>
            <a:br>
              <a:rPr lang="da-DK" spc="300">
                <a:latin typeface="Arial Black" panose="020B0A04020102020204" pitchFamily="34" charset="0"/>
              </a:rPr>
            </a:br>
            <a:br>
              <a:rPr lang="da-DK" spc="300">
                <a:latin typeface="Arial Black" panose="020B0A04020102020204" pitchFamily="34" charset="0"/>
              </a:rPr>
            </a:br>
            <a:endParaRPr lang="da-DK" spc="300">
              <a:latin typeface="Arial Black" panose="020B0A04020102020204" pitchFamily="34" charset="0"/>
            </a:endParaRPr>
          </a:p>
        </p:txBody>
      </p:sp>
      <p:sp>
        <p:nvSpPr>
          <p:cNvPr id="3" name="Undertitel 2">
            <a:extLst>
              <a:ext uri="{FF2B5EF4-FFF2-40B4-BE49-F238E27FC236}">
                <a16:creationId xmlns:a16="http://schemas.microsoft.com/office/drawing/2014/main" id="{EADAC4CD-71DB-4519-9EE4-C4F167A20B0E}"/>
              </a:ext>
            </a:extLst>
          </p:cNvPr>
          <p:cNvSpPr>
            <a:spLocks noGrp="1"/>
          </p:cNvSpPr>
          <p:nvPr>
            <p:ph type="subTitle" idx="1"/>
          </p:nvPr>
        </p:nvSpPr>
        <p:spPr>
          <a:xfrm>
            <a:off x="1920000" y="5445224"/>
            <a:ext cx="5088000" cy="360040"/>
          </a:xfrm>
        </p:spPr>
        <p:txBody>
          <a:bodyPr/>
          <a:lstStyle/>
          <a:p>
            <a:r>
              <a:rPr lang="da-DK" spc="300">
                <a:latin typeface="Arial Black" panose="020B0A04020102020204" pitchFamily="34" charset="0"/>
              </a:rPr>
              <a:t>TILVALGSMODUL</a:t>
            </a:r>
          </a:p>
        </p:txBody>
      </p:sp>
    </p:spTree>
    <p:extLst>
      <p:ext uri="{BB962C8B-B14F-4D97-AF65-F5344CB8AC3E}">
        <p14:creationId xmlns:p14="http://schemas.microsoft.com/office/powerpoint/2010/main" val="3703491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008" y="1381485"/>
            <a:ext cx="5616624" cy="2491463"/>
          </a:xfrm>
          <a:prstGeom prst="rect">
            <a:avLst/>
          </a:prstGeom>
        </p:spPr>
      </p:pic>
      <p:sp>
        <p:nvSpPr>
          <p:cNvPr id="2" name="Titel 1"/>
          <p:cNvSpPr>
            <a:spLocks noGrp="1"/>
          </p:cNvSpPr>
          <p:nvPr>
            <p:ph type="title"/>
          </p:nvPr>
        </p:nvSpPr>
        <p:spPr>
          <a:xfrm>
            <a:off x="623392" y="1142461"/>
            <a:ext cx="7814733" cy="1143000"/>
          </a:xfrm>
        </p:spPr>
        <p:txBody>
          <a:bodyPr/>
          <a:lstStyle/>
          <a:p>
            <a:pPr algn="ctr"/>
            <a:r>
              <a:rPr lang="da-DK" sz="4000">
                <a:solidFill>
                  <a:schemeClr val="accent6"/>
                </a:solidFill>
                <a:latin typeface="Arial Black" panose="020B0A04020102020204" pitchFamily="34" charset="0"/>
              </a:rPr>
              <a:t>Kvælning/strangulering</a:t>
            </a:r>
          </a:p>
        </p:txBody>
      </p:sp>
      <p:sp>
        <p:nvSpPr>
          <p:cNvPr id="3" name="Pladsholder til indhold 2"/>
          <p:cNvSpPr>
            <a:spLocks noGrp="1"/>
          </p:cNvSpPr>
          <p:nvPr>
            <p:ph idx="1"/>
          </p:nvPr>
        </p:nvSpPr>
        <p:spPr>
          <a:xfrm>
            <a:off x="1343473" y="1868624"/>
            <a:ext cx="5231904" cy="4152664"/>
          </a:xfrm>
        </p:spPr>
        <p:txBody>
          <a:bodyPr/>
          <a:lstStyle/>
          <a:p>
            <a:pPr marL="0" indent="0">
              <a:buNone/>
            </a:pPr>
            <a:r>
              <a:rPr lang="da-DK" sz="2000" b="1">
                <a:latin typeface="Bahnschrift SemiBold" panose="020B0502040204020203" pitchFamily="34" charset="0"/>
              </a:rPr>
              <a:t>Forebyggelse</a:t>
            </a:r>
            <a:endParaRPr lang="da-DK" sz="2000" b="1">
              <a:latin typeface="Bahnschrift Light" panose="020B0502040204020203" pitchFamily="34" charset="0"/>
            </a:endParaRPr>
          </a:p>
          <a:p>
            <a:pPr marL="0" indent="0">
              <a:buNone/>
            </a:pPr>
            <a:r>
              <a:rPr lang="da-DK" sz="1600">
                <a:latin typeface="Bahnschrift Light" panose="020B0502040204020203" pitchFamily="34" charset="0"/>
              </a:rPr>
              <a:t>Lukker for luftvejene og evt. også for blodårerne til og fra hjernen. Derved er denne tilstand dødelig, hvis der ikke gribes ind straks.</a:t>
            </a:r>
          </a:p>
          <a:p>
            <a:pPr marL="0" indent="0">
              <a:buNone/>
            </a:pPr>
            <a:endParaRPr lang="da-DK" sz="1600">
              <a:latin typeface="Bahnschrift Light" panose="020B0502040204020203" pitchFamily="34" charset="0"/>
            </a:endParaRPr>
          </a:p>
          <a:p>
            <a:pPr marL="0" indent="0">
              <a:buNone/>
            </a:pPr>
            <a:endParaRPr lang="da-DK" sz="1600">
              <a:latin typeface="Bahnschrift Light" panose="020B0502040204020203" pitchFamily="34" charset="0"/>
            </a:endParaRPr>
          </a:p>
          <a:p>
            <a:pPr marL="0" indent="0">
              <a:buNone/>
            </a:pPr>
            <a:endParaRPr lang="da-DK" sz="1600">
              <a:latin typeface="Bahnschrift Light" panose="020B0502040204020203" pitchFamily="34" charset="0"/>
            </a:endParaRPr>
          </a:p>
          <a:p>
            <a:pPr marL="0" indent="0">
              <a:buNone/>
            </a:pPr>
            <a:r>
              <a:rPr lang="da-DK" sz="2000" b="1">
                <a:latin typeface="Bahnschrift SemiBold" panose="020B0502040204020203" pitchFamily="34" charset="0"/>
              </a:rPr>
              <a:t>Gruppeopgave</a:t>
            </a:r>
            <a:r>
              <a:rPr lang="da-DK" sz="2000" b="1">
                <a:latin typeface="Bahnschrift Light" panose="020B0502040204020203" pitchFamily="34" charset="0"/>
              </a:rPr>
              <a:t>:</a:t>
            </a:r>
          </a:p>
          <a:p>
            <a:pPr marL="0" indent="0">
              <a:buNone/>
            </a:pPr>
            <a:r>
              <a:rPr lang="da-DK" sz="1600">
                <a:latin typeface="Bahnschrift Light" panose="020B0502040204020203" pitchFamily="34" charset="0"/>
              </a:rPr>
              <a:t>Tal i gruppen om, hvilke tilfælde i kan finde, hvor ydre påvirkninger kan standse vejrtrækningen og/eller blodtilførslen til hjernen. Tal om forebyggelse og forklar førstehjælpen til de eksempler, som gruppen kommer frem til. Brug gerne ”Håndbogen i førstehjælp”. </a:t>
            </a:r>
          </a:p>
          <a:p>
            <a:pPr marL="0" indent="0">
              <a:buNone/>
            </a:pPr>
            <a:r>
              <a:rPr lang="da-DK" sz="1600">
                <a:latin typeface="Bahnschrift Light" panose="020B0502040204020203" pitchFamily="34" charset="0"/>
              </a:rPr>
              <a:t>Der fremlægges i plenum </a:t>
            </a:r>
          </a:p>
          <a:p>
            <a:endParaRPr lang="da-DK" sz="160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10</a:t>
            </a:fld>
            <a:endParaRPr lang="da-DK"/>
          </a:p>
        </p:txBody>
      </p:sp>
      <p:pic>
        <p:nvPicPr>
          <p:cNvPr id="7" name="Grafik 6" descr="Hjerteslag med massiv udfyldning">
            <a:extLst>
              <a:ext uri="{FF2B5EF4-FFF2-40B4-BE49-F238E27FC236}">
                <a16:creationId xmlns:a16="http://schemas.microsoft.com/office/drawing/2014/main" id="{C94B9CFE-4120-41C5-BF0D-2EE188D1A0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173" y="5894882"/>
            <a:ext cx="914400" cy="914400"/>
          </a:xfrm>
          <a:prstGeom prst="rect">
            <a:avLst/>
          </a:prstGeom>
        </p:spPr>
      </p:pic>
    </p:spTree>
    <p:extLst>
      <p:ext uri="{BB962C8B-B14F-4D97-AF65-F5344CB8AC3E}">
        <p14:creationId xmlns:p14="http://schemas.microsoft.com/office/powerpoint/2010/main" val="502665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048" y="1871363"/>
            <a:ext cx="3897079" cy="4986637"/>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63" y="1772816"/>
            <a:ext cx="4007841" cy="5020026"/>
          </a:xfrm>
          <a:prstGeom prst="rect">
            <a:avLst/>
          </a:prstGeom>
        </p:spPr>
      </p:pic>
      <p:sp>
        <p:nvSpPr>
          <p:cNvPr id="2" name="Titel 1"/>
          <p:cNvSpPr>
            <a:spLocks noGrp="1"/>
          </p:cNvSpPr>
          <p:nvPr>
            <p:ph type="title"/>
          </p:nvPr>
        </p:nvSpPr>
        <p:spPr>
          <a:xfrm>
            <a:off x="1117931" y="1094534"/>
            <a:ext cx="8607103" cy="1143000"/>
          </a:xfrm>
        </p:spPr>
        <p:txBody>
          <a:bodyPr/>
          <a:lstStyle/>
          <a:p>
            <a:pPr algn="ctr"/>
            <a:r>
              <a:rPr lang="da-DK" sz="4000">
                <a:solidFill>
                  <a:schemeClr val="accent6"/>
                </a:solidFill>
                <a:latin typeface="Arial Black" panose="020B0A04020102020204" pitchFamily="34" charset="0"/>
              </a:rPr>
              <a:t>Fremmedlegemer i luftvejene</a:t>
            </a:r>
          </a:p>
        </p:txBody>
      </p:sp>
      <p:sp>
        <p:nvSpPr>
          <p:cNvPr id="3" name="Pladsholder til indhold 2"/>
          <p:cNvSpPr>
            <a:spLocks noGrp="1"/>
          </p:cNvSpPr>
          <p:nvPr>
            <p:ph idx="1"/>
          </p:nvPr>
        </p:nvSpPr>
        <p:spPr>
          <a:xfrm>
            <a:off x="1350983" y="1786489"/>
            <a:ext cx="2231966" cy="578172"/>
          </a:xfrm>
        </p:spPr>
        <p:txBody>
          <a:bodyPr/>
          <a:lstStyle/>
          <a:p>
            <a:pPr marL="0" indent="0">
              <a:buNone/>
            </a:pPr>
            <a:r>
              <a:rPr lang="da-DK" sz="2400" b="1">
                <a:solidFill>
                  <a:schemeClr val="accent6"/>
                </a:solidFill>
                <a:latin typeface="Bahnschrift SemiBold" panose="020B0502040204020203" pitchFamily="34" charset="0"/>
              </a:rPr>
              <a:t>Børn 0 – 2 år</a:t>
            </a:r>
          </a:p>
          <a:p>
            <a:pPr marL="0" indent="0">
              <a:buNone/>
            </a:pPr>
            <a:endParaRPr lang="da-DK"/>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11</a:t>
            </a:fld>
            <a:endParaRPr lang="da-DK"/>
          </a:p>
        </p:txBody>
      </p:sp>
      <p:pic>
        <p:nvPicPr>
          <p:cNvPr id="7" name="Grafik 6" descr="Lunger med virus med massiv udfyldning">
            <a:extLst>
              <a:ext uri="{FF2B5EF4-FFF2-40B4-BE49-F238E27FC236}">
                <a16:creationId xmlns:a16="http://schemas.microsoft.com/office/drawing/2014/main" id="{65042D42-DA92-46B9-A62B-AFDCDA1EAB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048" y="5799460"/>
            <a:ext cx="914400" cy="914400"/>
          </a:xfrm>
          <a:prstGeom prst="rect">
            <a:avLst/>
          </a:prstGeom>
        </p:spPr>
      </p:pic>
    </p:spTree>
    <p:extLst>
      <p:ext uri="{BB962C8B-B14F-4D97-AF65-F5344CB8AC3E}">
        <p14:creationId xmlns:p14="http://schemas.microsoft.com/office/powerpoint/2010/main" val="4267414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1940" y="1631550"/>
            <a:ext cx="2604045" cy="5180279"/>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548" y="1891198"/>
            <a:ext cx="2837412" cy="4966802"/>
          </a:xfrm>
          <a:prstGeom prst="rect">
            <a:avLst/>
          </a:prstGeom>
        </p:spPr>
      </p:pic>
      <p:sp>
        <p:nvSpPr>
          <p:cNvPr id="3" name="Pladsholder til indhold 2"/>
          <p:cNvSpPr>
            <a:spLocks noGrp="1"/>
          </p:cNvSpPr>
          <p:nvPr>
            <p:ph idx="1"/>
          </p:nvPr>
        </p:nvSpPr>
        <p:spPr>
          <a:xfrm>
            <a:off x="1290545" y="1772816"/>
            <a:ext cx="1943934" cy="360040"/>
          </a:xfrm>
        </p:spPr>
        <p:txBody>
          <a:bodyPr/>
          <a:lstStyle/>
          <a:p>
            <a:pPr marL="0" indent="0">
              <a:buNone/>
            </a:pPr>
            <a:r>
              <a:rPr lang="da-DK">
                <a:solidFill>
                  <a:schemeClr val="accent6"/>
                </a:solidFill>
                <a:latin typeface="Bahnschrift SemiBold" panose="020B0502040204020203" pitchFamily="34" charset="0"/>
              </a:rPr>
              <a:t>Børn 2 år - opefter</a:t>
            </a:r>
          </a:p>
          <a:p>
            <a:pPr marL="0" indent="0">
              <a:buNone/>
            </a:pPr>
            <a:endParaRPr lang="da-DK">
              <a:solidFill>
                <a:schemeClr val="accent6"/>
              </a:solidFill>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12</a:t>
            </a:fld>
            <a:endParaRPr lang="da-DK"/>
          </a:p>
        </p:txBody>
      </p:sp>
      <p:sp>
        <p:nvSpPr>
          <p:cNvPr id="7" name="Titel 1">
            <a:extLst>
              <a:ext uri="{FF2B5EF4-FFF2-40B4-BE49-F238E27FC236}">
                <a16:creationId xmlns:a16="http://schemas.microsoft.com/office/drawing/2014/main" id="{1FDA7156-D5B3-425B-92F7-15BDFAC3B28A}"/>
              </a:ext>
            </a:extLst>
          </p:cNvPr>
          <p:cNvSpPr txBox="1">
            <a:spLocks/>
          </p:cNvSpPr>
          <p:nvPr/>
        </p:nvSpPr>
        <p:spPr bwMode="auto">
          <a:xfrm>
            <a:off x="1055440" y="1060050"/>
            <a:ext cx="8607103"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ts val="4800"/>
              </a:lnSpc>
              <a:spcBef>
                <a:spcPct val="0"/>
              </a:spcBef>
              <a:spcAft>
                <a:spcPct val="0"/>
              </a:spcAft>
              <a:defRPr sz="4800" b="1" kern="1200" baseline="0">
                <a:solidFill>
                  <a:srgbClr val="1B234E"/>
                </a:solidFill>
                <a:latin typeface="Calibri" pitchFamily="34" charset="0"/>
                <a:ea typeface="Calibri" pitchFamily="34" charset="0"/>
                <a:cs typeface="Calibri" pitchFamily="34" charset="0"/>
              </a:defRPr>
            </a:lvl1pPr>
            <a:lvl2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2pPr>
            <a:lvl3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3pPr>
            <a:lvl4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4pPr>
            <a:lvl5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5pPr>
            <a:lvl6pPr marL="4572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6pPr>
            <a:lvl7pPr marL="9144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7pPr>
            <a:lvl8pPr marL="13716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8pPr>
            <a:lvl9pPr marL="18288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9pPr>
          </a:lstStyle>
          <a:p>
            <a:pPr algn="ctr"/>
            <a:r>
              <a:rPr lang="da-DK" sz="4000">
                <a:solidFill>
                  <a:schemeClr val="accent6"/>
                </a:solidFill>
                <a:latin typeface="Arial Black" panose="020B0A04020102020204" pitchFamily="34" charset="0"/>
              </a:rPr>
              <a:t>Fremmedlegemer i luftvejene</a:t>
            </a:r>
          </a:p>
        </p:txBody>
      </p:sp>
      <p:pic>
        <p:nvPicPr>
          <p:cNvPr id="10" name="Grafik 9" descr="Lunger med virus med massiv udfyldning">
            <a:extLst>
              <a:ext uri="{FF2B5EF4-FFF2-40B4-BE49-F238E27FC236}">
                <a16:creationId xmlns:a16="http://schemas.microsoft.com/office/drawing/2014/main" id="{EFB531AE-4176-42ED-A5E4-CB74ED82B7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048" y="5799460"/>
            <a:ext cx="914400" cy="914400"/>
          </a:xfrm>
          <a:prstGeom prst="rect">
            <a:avLst/>
          </a:prstGeom>
        </p:spPr>
      </p:pic>
    </p:spTree>
    <p:extLst>
      <p:ext uri="{BB962C8B-B14F-4D97-AF65-F5344CB8AC3E}">
        <p14:creationId xmlns:p14="http://schemas.microsoft.com/office/powerpoint/2010/main" val="4109325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632" y="2780928"/>
            <a:ext cx="4529838" cy="3137117"/>
          </a:xfrm>
          <a:prstGeom prst="rect">
            <a:avLst/>
          </a:prstGeom>
        </p:spPr>
      </p:pic>
      <p:sp>
        <p:nvSpPr>
          <p:cNvPr id="2" name="Titel 1"/>
          <p:cNvSpPr>
            <a:spLocks noGrp="1"/>
          </p:cNvSpPr>
          <p:nvPr>
            <p:ph type="title"/>
          </p:nvPr>
        </p:nvSpPr>
        <p:spPr>
          <a:xfrm>
            <a:off x="1271464" y="1100400"/>
            <a:ext cx="8247063" cy="1143000"/>
          </a:xfrm>
        </p:spPr>
        <p:txBody>
          <a:bodyPr/>
          <a:lstStyle/>
          <a:p>
            <a:pPr algn="ctr"/>
            <a:r>
              <a:rPr lang="da-DK" sz="4000">
                <a:solidFill>
                  <a:schemeClr val="accent6"/>
                </a:solidFill>
                <a:latin typeface="Arial Black" panose="020B0A04020102020204" pitchFamily="34" charset="0"/>
              </a:rPr>
              <a:t>Fremmedlegemer i luftvejene</a:t>
            </a:r>
          </a:p>
        </p:txBody>
      </p:sp>
      <p:sp>
        <p:nvSpPr>
          <p:cNvPr id="3" name="Pladsholder til indhold 2"/>
          <p:cNvSpPr>
            <a:spLocks noGrp="1"/>
          </p:cNvSpPr>
          <p:nvPr>
            <p:ph idx="1"/>
          </p:nvPr>
        </p:nvSpPr>
        <p:spPr>
          <a:xfrm>
            <a:off x="1271464" y="1844824"/>
            <a:ext cx="6408712" cy="3530600"/>
          </a:xfrm>
        </p:spPr>
        <p:txBody>
          <a:bodyPr/>
          <a:lstStyle/>
          <a:p>
            <a:pPr marL="0" indent="0">
              <a:buNone/>
            </a:pPr>
            <a:r>
              <a:rPr lang="da-DK" sz="2400" b="1">
                <a:latin typeface="Bahnschrift Light" panose="020B0502040204020203" pitchFamily="34" charset="0"/>
              </a:rPr>
              <a:t>For alle personer gælder følgende:</a:t>
            </a:r>
          </a:p>
          <a:p>
            <a:pPr marL="0" indent="0">
              <a:buNone/>
            </a:pPr>
            <a:endParaRPr lang="da-DK">
              <a:latin typeface="Bahnschrift Light" panose="020B0502040204020203" pitchFamily="34" charset="0"/>
            </a:endParaRPr>
          </a:p>
          <a:p>
            <a:pPr marL="0" indent="0">
              <a:buNone/>
            </a:pPr>
            <a:r>
              <a:rPr lang="da-DK">
                <a:latin typeface="Bahnschrift Light" panose="020B0502040204020203" pitchFamily="34" charset="0"/>
              </a:rPr>
              <a:t>Tilkald hjælp på 1-1-2</a:t>
            </a:r>
          </a:p>
          <a:p>
            <a:pPr marL="0" indent="0">
              <a:buNone/>
            </a:pPr>
            <a:r>
              <a:rPr lang="da-DK">
                <a:latin typeface="Bahnschrift Light" panose="020B0502040204020203" pitchFamily="34" charset="0"/>
              </a:rPr>
              <a:t>Lykkes det ikke at få fjernet fremmedlegemet inden for 1-2 min vil personen blive bevidstløs og her ydes så</a:t>
            </a:r>
          </a:p>
          <a:p>
            <a:pPr marL="0" indent="0">
              <a:buNone/>
            </a:pPr>
            <a:endParaRPr lang="da-DK">
              <a:latin typeface="Bahnschrift Light" panose="020B0502040204020203" pitchFamily="34" charset="0"/>
            </a:endParaRPr>
          </a:p>
          <a:p>
            <a:pPr marL="0" indent="0">
              <a:buNone/>
            </a:pPr>
            <a:endParaRPr lang="da-DK">
              <a:latin typeface="Bahnschrift Light" panose="020B0502040204020203" pitchFamily="34" charset="0"/>
            </a:endParaRPr>
          </a:p>
          <a:p>
            <a:pPr marL="0" indent="0">
              <a:buNone/>
            </a:pPr>
            <a:endParaRPr lang="da-DK">
              <a:latin typeface="Bahnschrift Light" panose="020B0502040204020203" pitchFamily="34" charset="0"/>
            </a:endParaRPr>
          </a:p>
          <a:p>
            <a:pPr marL="0" indent="0">
              <a:buNone/>
            </a:pPr>
            <a:r>
              <a:rPr lang="da-DK" sz="4000" b="1">
                <a:latin typeface="Bahnschrift Light" panose="020B0502040204020203" pitchFamily="34" charset="0"/>
              </a:rPr>
              <a:t>Førstehjælp ved hjertestop</a:t>
            </a:r>
          </a:p>
          <a:p>
            <a:pPr marL="0" indent="0">
              <a:buNone/>
            </a:pPr>
            <a:endParaRPr lang="da-DK">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13</a:t>
            </a:fld>
            <a:endParaRPr lang="da-DK"/>
          </a:p>
        </p:txBody>
      </p:sp>
      <p:pic>
        <p:nvPicPr>
          <p:cNvPr id="6" name="Grafik 5" descr="Lunger med virus med massiv udfyldning">
            <a:extLst>
              <a:ext uri="{FF2B5EF4-FFF2-40B4-BE49-F238E27FC236}">
                <a16:creationId xmlns:a16="http://schemas.microsoft.com/office/drawing/2014/main" id="{7AE4DE76-E774-4D24-A70D-D67D2EF6FA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048" y="5799460"/>
            <a:ext cx="914400" cy="914400"/>
          </a:xfrm>
          <a:prstGeom prst="rect">
            <a:avLst/>
          </a:prstGeom>
        </p:spPr>
      </p:pic>
    </p:spTree>
    <p:extLst>
      <p:ext uri="{BB962C8B-B14F-4D97-AF65-F5344CB8AC3E}">
        <p14:creationId xmlns:p14="http://schemas.microsoft.com/office/powerpoint/2010/main" val="899681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05861" y="1124744"/>
            <a:ext cx="10442170" cy="1143000"/>
          </a:xfrm>
        </p:spPr>
        <p:txBody>
          <a:bodyPr/>
          <a:lstStyle/>
          <a:p>
            <a:r>
              <a:rPr lang="da-DK" sz="3600">
                <a:solidFill>
                  <a:schemeClr val="accent6"/>
                </a:solidFill>
                <a:latin typeface="Arial Black" panose="020B0A04020102020204" pitchFamily="34" charset="0"/>
              </a:rPr>
              <a:t>Småskader </a:t>
            </a:r>
            <a:br>
              <a:rPr lang="da-DK" sz="3600">
                <a:solidFill>
                  <a:schemeClr val="accent6"/>
                </a:solidFill>
                <a:latin typeface="Arial Black" panose="020B0A04020102020204" pitchFamily="34" charset="0"/>
              </a:rPr>
            </a:br>
            <a:r>
              <a:rPr lang="da-DK" sz="3600">
                <a:solidFill>
                  <a:schemeClr val="accent6"/>
                </a:solidFill>
                <a:latin typeface="Arial Black" panose="020B0A04020102020204" pitchFamily="34" charset="0"/>
              </a:rPr>
              <a:t>– forebyggelse og førstehjælp</a:t>
            </a:r>
          </a:p>
        </p:txBody>
      </p:sp>
      <p:sp>
        <p:nvSpPr>
          <p:cNvPr id="3" name="Pladsholder til indhold 2"/>
          <p:cNvSpPr>
            <a:spLocks noGrp="1"/>
          </p:cNvSpPr>
          <p:nvPr>
            <p:ph idx="1"/>
          </p:nvPr>
        </p:nvSpPr>
        <p:spPr>
          <a:xfrm>
            <a:off x="1330811" y="2571751"/>
            <a:ext cx="7814733" cy="3530600"/>
          </a:xfrm>
        </p:spPr>
        <p:txBody>
          <a:bodyPr/>
          <a:lstStyle/>
          <a:p>
            <a:pPr marL="0" indent="0">
              <a:buNone/>
            </a:pPr>
            <a:r>
              <a:rPr lang="da-DK" sz="2400" b="1">
                <a:latin typeface="Bahnschrift Light" panose="020B0502040204020203" pitchFamily="34" charset="0"/>
              </a:rPr>
              <a:t>Gruppeopgave:</a:t>
            </a:r>
          </a:p>
          <a:p>
            <a:pPr marL="0" indent="0">
              <a:buNone/>
            </a:pPr>
            <a:endParaRPr lang="da-DK">
              <a:latin typeface="Bahnschrift Light" panose="020B0502040204020203" pitchFamily="34" charset="0"/>
            </a:endParaRPr>
          </a:p>
          <a:p>
            <a:pPr marL="0" indent="0">
              <a:buNone/>
            </a:pPr>
            <a:r>
              <a:rPr lang="da-DK" b="1">
                <a:latin typeface="Bahnschrift Light" panose="020B0502040204020203" pitchFamily="34" charset="0"/>
              </a:rPr>
              <a:t>Find den relevante førstehjælp til emnerne om småskader og snak om, hvordan skaden kan forebygges. </a:t>
            </a:r>
          </a:p>
          <a:p>
            <a:pPr marL="0" indent="0">
              <a:buNone/>
            </a:pPr>
            <a:endParaRPr lang="da-DK" b="1">
              <a:latin typeface="Bahnschrift Light" panose="020B0502040204020203" pitchFamily="34" charset="0"/>
            </a:endParaRPr>
          </a:p>
          <a:p>
            <a:pPr marL="0" indent="0">
              <a:buNone/>
            </a:pPr>
            <a:r>
              <a:rPr lang="da-DK" b="1">
                <a:latin typeface="Bahnschrift Light" panose="020B0502040204020203" pitchFamily="34" charset="0"/>
              </a:rPr>
              <a:t>Fremlæg i plenum.</a:t>
            </a:r>
          </a:p>
          <a:p>
            <a:pPr marL="0" indent="0">
              <a:buNone/>
            </a:pPr>
            <a:endParaRPr lang="da-DK" b="1">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14</a:t>
            </a:fld>
            <a:endParaRPr lang="da-DK"/>
          </a:p>
        </p:txBody>
      </p:sp>
      <p:pic>
        <p:nvPicPr>
          <p:cNvPr id="6" name="Grafik 5" descr="Klæbende bandage med massiv udfyldning">
            <a:extLst>
              <a:ext uri="{FF2B5EF4-FFF2-40B4-BE49-F238E27FC236}">
                <a16:creationId xmlns:a16="http://schemas.microsoft.com/office/drawing/2014/main" id="{350CBBEA-A205-4012-9B36-01751FCF22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418" y="5645151"/>
            <a:ext cx="914400" cy="914400"/>
          </a:xfrm>
          <a:prstGeom prst="rect">
            <a:avLst/>
          </a:prstGeom>
        </p:spPr>
      </p:pic>
    </p:spTree>
    <p:extLst>
      <p:ext uri="{BB962C8B-B14F-4D97-AF65-F5344CB8AC3E}">
        <p14:creationId xmlns:p14="http://schemas.microsoft.com/office/powerpoint/2010/main" val="54575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306" y="3464598"/>
            <a:ext cx="4356519" cy="3162883"/>
          </a:xfrm>
          <a:prstGeom prst="rect">
            <a:avLst/>
          </a:prstGeom>
        </p:spPr>
      </p:pic>
      <p:sp>
        <p:nvSpPr>
          <p:cNvPr id="2" name="Titel 1"/>
          <p:cNvSpPr>
            <a:spLocks noGrp="1"/>
          </p:cNvSpPr>
          <p:nvPr>
            <p:ph type="title"/>
          </p:nvPr>
        </p:nvSpPr>
        <p:spPr>
          <a:xfrm>
            <a:off x="767408" y="1052736"/>
            <a:ext cx="7814733" cy="1143000"/>
          </a:xfrm>
        </p:spPr>
        <p:txBody>
          <a:bodyPr/>
          <a:lstStyle/>
          <a:p>
            <a:pPr algn="ctr"/>
            <a:r>
              <a:rPr lang="da-DK" sz="4000">
                <a:solidFill>
                  <a:schemeClr val="accent6"/>
                </a:solidFill>
                <a:latin typeface="Arial Black" panose="020B0A04020102020204" pitchFamily="34" charset="0"/>
              </a:rPr>
              <a:t>Forbrænding - skoldning</a:t>
            </a:r>
          </a:p>
        </p:txBody>
      </p:sp>
      <p:sp>
        <p:nvSpPr>
          <p:cNvPr id="3" name="Pladsholder til indhold 2"/>
          <p:cNvSpPr>
            <a:spLocks noGrp="1"/>
          </p:cNvSpPr>
          <p:nvPr>
            <p:ph idx="1"/>
          </p:nvPr>
        </p:nvSpPr>
        <p:spPr>
          <a:xfrm>
            <a:off x="1055440" y="1764414"/>
            <a:ext cx="7920879" cy="3530600"/>
          </a:xfrm>
        </p:spPr>
        <p:txBody>
          <a:bodyPr/>
          <a:lstStyle/>
          <a:p>
            <a:pPr>
              <a:buFont typeface="Wingdings" panose="05000000000000000000" pitchFamily="2" charset="2"/>
              <a:buChar char="§"/>
            </a:pPr>
            <a:r>
              <a:rPr lang="da-DK" b="1">
                <a:latin typeface="Bahnschrift Light" panose="020B0502040204020203" pitchFamily="34" charset="0"/>
              </a:rPr>
              <a:t>Skab sikkerhed </a:t>
            </a:r>
          </a:p>
          <a:p>
            <a:pPr marL="0" indent="0">
              <a:buNone/>
            </a:pPr>
            <a:r>
              <a:rPr lang="da-DK">
                <a:latin typeface="Bahnschrift Light" panose="020B0502040204020203" pitchFamily="34" charset="0"/>
              </a:rPr>
              <a:t>	Fjern varmekilden eller fjern barnet fra varmekilden</a:t>
            </a:r>
          </a:p>
          <a:p>
            <a:pPr>
              <a:buFont typeface="Wingdings" panose="05000000000000000000" pitchFamily="2" charset="2"/>
              <a:buChar char="§"/>
            </a:pPr>
            <a:endParaRPr lang="da-DK">
              <a:latin typeface="Bahnschrift Light" panose="020B0502040204020203" pitchFamily="34" charset="0"/>
            </a:endParaRPr>
          </a:p>
          <a:p>
            <a:pPr>
              <a:buFont typeface="Wingdings" panose="05000000000000000000" pitchFamily="2" charset="2"/>
              <a:buChar char="§"/>
            </a:pPr>
            <a:r>
              <a:rPr lang="da-DK" b="1">
                <a:latin typeface="Bahnschrift Light" panose="020B0502040204020203" pitchFamily="34" charset="0"/>
              </a:rPr>
              <a:t>Start skylning med køligt vand hurtigt</a:t>
            </a:r>
          </a:p>
          <a:p>
            <a:pPr marL="0" indent="0">
              <a:buNone/>
            </a:pPr>
            <a:r>
              <a:rPr lang="da-DK">
                <a:latin typeface="Bahnschrift Light" panose="020B0502040204020203" pitchFamily="34" charset="0"/>
              </a:rPr>
              <a:t>	Fjern løstsiddende tøj så der skylles direkte på huden</a:t>
            </a:r>
          </a:p>
          <a:p>
            <a:pPr marL="0" indent="0">
              <a:buNone/>
            </a:pPr>
            <a:r>
              <a:rPr lang="da-DK">
                <a:latin typeface="Bahnschrift Light" panose="020B0502040204020203" pitchFamily="34" charset="0"/>
              </a:rPr>
              <a:t>	Temperer vandet så barnet føler det køligt men behageligt</a:t>
            </a:r>
          </a:p>
          <a:p>
            <a:pPr>
              <a:buFont typeface="Wingdings" panose="05000000000000000000" pitchFamily="2" charset="2"/>
              <a:buChar char="§"/>
            </a:pPr>
            <a:endParaRPr lang="da-DK" b="1">
              <a:latin typeface="Bahnschrift Light" panose="020B0502040204020203" pitchFamily="34" charset="0"/>
            </a:endParaRPr>
          </a:p>
          <a:p>
            <a:pPr>
              <a:buFont typeface="Wingdings" panose="05000000000000000000" pitchFamily="2" charset="2"/>
              <a:buChar char="§"/>
            </a:pPr>
            <a:r>
              <a:rPr lang="da-DK" b="1">
                <a:latin typeface="Bahnschrift Light" panose="020B0502040204020203" pitchFamily="34" charset="0"/>
              </a:rPr>
              <a:t>Skyl til smerten en væk</a:t>
            </a:r>
          </a:p>
          <a:p>
            <a:pPr marL="0" indent="0">
              <a:buNone/>
            </a:pPr>
            <a:r>
              <a:rPr lang="da-DK" b="1">
                <a:latin typeface="Bahnschrift Light" panose="020B0502040204020203" pitchFamily="34" charset="0"/>
              </a:rPr>
              <a:t>	</a:t>
            </a:r>
            <a:r>
              <a:rPr lang="da-DK">
                <a:latin typeface="Bahnschrift Light" panose="020B0502040204020203" pitchFamily="34" charset="0"/>
              </a:rPr>
              <a:t>Tænk også på </a:t>
            </a:r>
            <a:r>
              <a:rPr lang="da-DK" err="1">
                <a:latin typeface="Bahnschrift Light" panose="020B0502040204020203" pitchFamily="34" charset="0"/>
              </a:rPr>
              <a:t>shock</a:t>
            </a:r>
            <a:r>
              <a:rPr lang="da-DK">
                <a:latin typeface="Bahnschrift Light" panose="020B0502040204020203" pitchFamily="34" charset="0"/>
              </a:rPr>
              <a:t> </a:t>
            </a:r>
            <a:r>
              <a:rPr lang="da-DK" err="1">
                <a:latin typeface="Bahnschrift Light" panose="020B0502040204020203" pitchFamily="34" charset="0"/>
              </a:rPr>
              <a:t>ifm</a:t>
            </a:r>
            <a:r>
              <a:rPr lang="da-DK">
                <a:latin typeface="Bahnschrift Light" panose="020B0502040204020203" pitchFamily="34" charset="0"/>
              </a:rPr>
              <a:t>. forbrændinger</a:t>
            </a:r>
          </a:p>
          <a:p>
            <a:pPr>
              <a:buFont typeface="Wingdings" panose="05000000000000000000" pitchFamily="2" charset="2"/>
              <a:buChar char="§"/>
            </a:pPr>
            <a:endParaRPr lang="da-DK">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15</a:t>
            </a:fld>
            <a:endParaRPr lang="da-DK"/>
          </a:p>
        </p:txBody>
      </p:sp>
      <p:pic>
        <p:nvPicPr>
          <p:cNvPr id="6" name="Grafik 5" descr="Brandfarlig med massiv udfyldning">
            <a:extLst>
              <a:ext uri="{FF2B5EF4-FFF2-40B4-BE49-F238E27FC236}">
                <a16:creationId xmlns:a16="http://schemas.microsoft.com/office/drawing/2014/main" id="{C4F68780-5C9B-44C2-B5A8-CB4096A6E8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200" y="5724128"/>
            <a:ext cx="914400" cy="914400"/>
          </a:xfrm>
          <a:prstGeom prst="rect">
            <a:avLst/>
          </a:prstGeom>
        </p:spPr>
      </p:pic>
    </p:spTree>
    <p:extLst>
      <p:ext uri="{BB962C8B-B14F-4D97-AF65-F5344CB8AC3E}">
        <p14:creationId xmlns:p14="http://schemas.microsoft.com/office/powerpoint/2010/main" val="765961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400" y="1133872"/>
            <a:ext cx="7814733" cy="1143000"/>
          </a:xfrm>
        </p:spPr>
        <p:txBody>
          <a:bodyPr/>
          <a:lstStyle/>
          <a:p>
            <a:pPr algn="ctr"/>
            <a:r>
              <a:rPr lang="da-DK" sz="4000">
                <a:solidFill>
                  <a:schemeClr val="accent6"/>
                </a:solidFill>
                <a:latin typeface="Arial Black" panose="020B0A04020102020204" pitchFamily="34" charset="0"/>
              </a:rPr>
              <a:t>Forbrænding - skoldning</a:t>
            </a:r>
          </a:p>
        </p:txBody>
      </p:sp>
      <p:sp>
        <p:nvSpPr>
          <p:cNvPr id="3" name="Pladsholder til indhold 2"/>
          <p:cNvSpPr>
            <a:spLocks noGrp="1"/>
          </p:cNvSpPr>
          <p:nvPr>
            <p:ph idx="1"/>
          </p:nvPr>
        </p:nvSpPr>
        <p:spPr>
          <a:xfrm>
            <a:off x="2279575" y="2276872"/>
            <a:ext cx="8280921" cy="4101704"/>
          </a:xfrm>
        </p:spPr>
        <p:txBody>
          <a:bodyPr/>
          <a:lstStyle/>
          <a:p>
            <a:pPr marL="0" indent="0">
              <a:buNone/>
            </a:pPr>
            <a:r>
              <a:rPr lang="da-DK">
                <a:latin typeface="Bahnschrift Light" panose="020B0502040204020203" pitchFamily="34" charset="0"/>
              </a:rPr>
              <a:t>          1. grads                                      2. grads                                          3. grads</a:t>
            </a:r>
          </a:p>
          <a:p>
            <a:pPr marL="0" indent="0">
              <a:buNone/>
            </a:pPr>
            <a:endParaRPr lang="da-DK"/>
          </a:p>
          <a:p>
            <a:pPr marL="0" indent="0">
              <a:buNone/>
            </a:pPr>
            <a:endParaRPr lang="da-DK"/>
          </a:p>
          <a:p>
            <a:pPr marL="0" indent="0">
              <a:buNone/>
            </a:pPr>
            <a:endParaRPr lang="da-DK"/>
          </a:p>
          <a:p>
            <a:pPr marL="0" indent="0">
              <a:buNone/>
            </a:pPr>
            <a:endParaRPr lang="da-DK"/>
          </a:p>
          <a:p>
            <a:pPr marL="0" indent="0">
              <a:buNone/>
            </a:pPr>
            <a:endParaRPr lang="da-DK"/>
          </a:p>
          <a:p>
            <a:pPr marL="0" indent="0">
              <a:buNone/>
            </a:pPr>
            <a:endParaRPr lang="da-DK"/>
          </a:p>
          <a:p>
            <a:pPr marL="0" indent="0">
              <a:buNone/>
            </a:pPr>
            <a:r>
              <a:rPr lang="da-DK"/>
              <a:t>  </a:t>
            </a:r>
          </a:p>
          <a:p>
            <a:pPr marL="0" indent="0">
              <a:buNone/>
            </a:pPr>
            <a:endParaRPr lang="da-DK"/>
          </a:p>
          <a:p>
            <a:pPr marL="0" indent="0">
              <a:buNone/>
            </a:pPr>
            <a:endParaRPr lang="da-DK"/>
          </a:p>
          <a:p>
            <a:pPr marL="0" indent="0">
              <a:buNone/>
            </a:pPr>
            <a:endParaRPr lang="da-DK"/>
          </a:p>
          <a:p>
            <a:pPr marL="0" indent="0">
              <a:buNone/>
            </a:pPr>
            <a:endParaRPr lang="da-DK"/>
          </a:p>
          <a:p>
            <a:pPr marL="0" indent="0">
              <a:buNone/>
            </a:pPr>
            <a:r>
              <a:rPr lang="da-DK" sz="1600">
                <a:latin typeface="Bahnschrift Light" panose="020B0502040204020203" pitchFamily="34" charset="0"/>
              </a:rPr>
              <a:t>Rødmen af hud                   Vabler/blærer, løs hud               Forkulning - læderagtig</a:t>
            </a:r>
          </a:p>
          <a:p>
            <a:pPr marL="0" indent="0">
              <a:buNone/>
            </a:pPr>
            <a:endParaRPr lang="da-DK"/>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16</a:t>
            </a:fld>
            <a:endParaRPr lang="da-DK"/>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8112" y="2547602"/>
            <a:ext cx="2736319" cy="2851864"/>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130" y="2633069"/>
            <a:ext cx="2736318" cy="2851864"/>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326" y="2707487"/>
            <a:ext cx="2775517" cy="2893373"/>
          </a:xfrm>
          <a:prstGeom prst="rect">
            <a:avLst/>
          </a:prstGeom>
        </p:spPr>
      </p:pic>
      <p:pic>
        <p:nvPicPr>
          <p:cNvPr id="9" name="Grafik 8" descr="Brandfarlig med massiv udfyldning">
            <a:extLst>
              <a:ext uri="{FF2B5EF4-FFF2-40B4-BE49-F238E27FC236}">
                <a16:creationId xmlns:a16="http://schemas.microsoft.com/office/drawing/2014/main" id="{8FD4EFEA-31B0-4AD3-ACAA-EF883ABFC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200" y="5724128"/>
            <a:ext cx="914400" cy="914400"/>
          </a:xfrm>
          <a:prstGeom prst="rect">
            <a:avLst/>
          </a:prstGeom>
        </p:spPr>
      </p:pic>
    </p:spTree>
    <p:extLst>
      <p:ext uri="{BB962C8B-B14F-4D97-AF65-F5344CB8AC3E}">
        <p14:creationId xmlns:p14="http://schemas.microsoft.com/office/powerpoint/2010/main" val="1204558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4800" y="1124744"/>
            <a:ext cx="7814733" cy="1143000"/>
          </a:xfrm>
        </p:spPr>
        <p:txBody>
          <a:bodyPr/>
          <a:lstStyle/>
          <a:p>
            <a:pPr algn="ctr"/>
            <a:r>
              <a:rPr lang="da-DK" sz="4000">
                <a:solidFill>
                  <a:schemeClr val="accent6"/>
                </a:solidFill>
                <a:latin typeface="Arial Black" panose="020B0A04020102020204" pitchFamily="34" charset="0"/>
              </a:rPr>
              <a:t>Forgiftning</a:t>
            </a:r>
          </a:p>
        </p:txBody>
      </p:sp>
      <p:sp>
        <p:nvSpPr>
          <p:cNvPr id="3" name="Pladsholder til indhold 2"/>
          <p:cNvSpPr>
            <a:spLocks noGrp="1"/>
          </p:cNvSpPr>
          <p:nvPr>
            <p:ph idx="1"/>
          </p:nvPr>
        </p:nvSpPr>
        <p:spPr>
          <a:xfrm>
            <a:off x="1271464" y="1877177"/>
            <a:ext cx="7814733" cy="3530600"/>
          </a:xfrm>
        </p:spPr>
        <p:txBody>
          <a:bodyPr/>
          <a:lstStyle/>
          <a:p>
            <a:pPr marL="0" indent="0">
              <a:buNone/>
            </a:pPr>
            <a:r>
              <a:rPr lang="da-DK" sz="2400" b="1">
                <a:latin typeface="Bahnschrift Light" panose="020B0502040204020203" pitchFamily="34" charset="0"/>
              </a:rPr>
              <a:t>Hvad er en forgiftning ?</a:t>
            </a:r>
          </a:p>
          <a:p>
            <a:pPr marL="0" indent="0">
              <a:buNone/>
            </a:pPr>
            <a:endParaRPr lang="da-DK" sz="2400" b="1">
              <a:latin typeface="Bahnschrift Light" panose="020B0502040204020203" pitchFamily="34" charset="0"/>
            </a:endParaRPr>
          </a:p>
          <a:p>
            <a:pPr marL="0" indent="0">
              <a:buNone/>
            </a:pPr>
            <a:r>
              <a:rPr lang="da-DK">
                <a:latin typeface="Bahnschrift Light" panose="020B0502040204020203" pitchFamily="34" charset="0"/>
              </a:rPr>
              <a:t>		Når personen påvirkes med et stof, der giver en 				ubehagelig/farlig reaktion fra kroppen</a:t>
            </a:r>
          </a:p>
          <a:p>
            <a:pPr marL="0" indent="0">
              <a:buNone/>
            </a:pPr>
            <a:endParaRPr lang="da-DK">
              <a:latin typeface="Bahnschrift Light" panose="020B0502040204020203" pitchFamily="34" charset="0"/>
            </a:endParaRPr>
          </a:p>
          <a:p>
            <a:pPr marL="0" indent="0">
              <a:buNone/>
            </a:pPr>
            <a:r>
              <a:rPr lang="da-DK" sz="2400" b="1">
                <a:latin typeface="Bahnschrift Light" panose="020B0502040204020203" pitchFamily="34" charset="0"/>
              </a:rPr>
              <a:t>Eksempler på årsager til forgiftning</a:t>
            </a:r>
          </a:p>
          <a:p>
            <a:pPr marL="0" indent="0">
              <a:buNone/>
            </a:pPr>
            <a:endParaRPr lang="da-DK" sz="2400" b="1">
              <a:latin typeface="Bahnschrift Light" panose="020B0502040204020203" pitchFamily="34" charset="0"/>
            </a:endParaRPr>
          </a:p>
          <a:p>
            <a:pPr marL="0" indent="0">
              <a:buNone/>
            </a:pPr>
            <a:r>
              <a:rPr lang="da-DK">
                <a:latin typeface="Bahnschrift Light" panose="020B0502040204020203" pitchFamily="34" charset="0"/>
              </a:rPr>
              <a:t>		Medicin, kemikalier, planter, alkohol, andre euforiserende 			stoffer, fordærvet mad</a:t>
            </a: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17</a:t>
            </a:fld>
            <a:endParaRPr lang="da-DK"/>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2879" y="4519976"/>
            <a:ext cx="3243918" cy="2338024"/>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830" y="4331716"/>
            <a:ext cx="2659413" cy="2457520"/>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275" y="4262953"/>
            <a:ext cx="2961512" cy="2595047"/>
          </a:xfrm>
          <a:prstGeom prst="rect">
            <a:avLst/>
          </a:prstGeom>
        </p:spPr>
      </p:pic>
      <p:pic>
        <p:nvPicPr>
          <p:cNvPr id="8" name="Grafik 7" descr="Radioaktiv med massiv udfyldning">
            <a:extLst>
              <a:ext uri="{FF2B5EF4-FFF2-40B4-BE49-F238E27FC236}">
                <a16:creationId xmlns:a16="http://schemas.microsoft.com/office/drawing/2014/main" id="{23549F26-0996-4E48-96A2-A70D9414FA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799" y="5681062"/>
            <a:ext cx="914400" cy="914400"/>
          </a:xfrm>
          <a:prstGeom prst="rect">
            <a:avLst/>
          </a:prstGeom>
        </p:spPr>
      </p:pic>
    </p:spTree>
    <p:extLst>
      <p:ext uri="{BB962C8B-B14F-4D97-AF65-F5344CB8AC3E}">
        <p14:creationId xmlns:p14="http://schemas.microsoft.com/office/powerpoint/2010/main" val="3643798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4800" y="1124744"/>
            <a:ext cx="7814733" cy="1143000"/>
          </a:xfrm>
        </p:spPr>
        <p:txBody>
          <a:bodyPr/>
          <a:lstStyle/>
          <a:p>
            <a:pPr algn="ctr"/>
            <a:r>
              <a:rPr lang="da-DK" sz="4000">
                <a:solidFill>
                  <a:schemeClr val="accent6"/>
                </a:solidFill>
                <a:latin typeface="Arial Black" panose="020B0A04020102020204" pitchFamily="34" charset="0"/>
              </a:rPr>
              <a:t>Forgiftning</a:t>
            </a:r>
          </a:p>
        </p:txBody>
      </p:sp>
      <p:sp>
        <p:nvSpPr>
          <p:cNvPr id="3" name="Pladsholder til indhold 2"/>
          <p:cNvSpPr>
            <a:spLocks noGrp="1"/>
          </p:cNvSpPr>
          <p:nvPr>
            <p:ph idx="1"/>
          </p:nvPr>
        </p:nvSpPr>
        <p:spPr>
          <a:xfrm>
            <a:off x="1271464" y="1844824"/>
            <a:ext cx="9390474" cy="3530600"/>
          </a:xfrm>
        </p:spPr>
        <p:txBody>
          <a:bodyPr/>
          <a:lstStyle/>
          <a:p>
            <a:pPr marL="0" indent="0">
              <a:spcAft>
                <a:spcPts val="600"/>
              </a:spcAft>
              <a:buNone/>
            </a:pPr>
            <a:r>
              <a:rPr lang="da-DK" sz="2400">
                <a:latin typeface="Bahnschrift SemiBold" panose="020B0502040204020203" pitchFamily="34" charset="0"/>
              </a:rPr>
              <a:t>Førstehjælp til forgiftning</a:t>
            </a:r>
            <a:endParaRPr lang="da-DK" sz="2400">
              <a:latin typeface="Bahnschrift Light" panose="020B0502040204020203" pitchFamily="34" charset="0"/>
            </a:endParaRPr>
          </a:p>
          <a:p>
            <a:pPr>
              <a:spcAft>
                <a:spcPts val="600"/>
              </a:spcAft>
              <a:buFont typeface="Arial" panose="020B0604020202020204" pitchFamily="34" charset="0"/>
              <a:buChar char="•"/>
            </a:pPr>
            <a:r>
              <a:rPr lang="da-DK" sz="2000">
                <a:latin typeface="Bahnschrift Light" panose="020B0502040204020203" pitchFamily="34" charset="0"/>
              </a:rPr>
              <a:t>Skab sikkerhed </a:t>
            </a:r>
          </a:p>
          <a:p>
            <a:pPr>
              <a:spcAft>
                <a:spcPts val="600"/>
              </a:spcAft>
              <a:buFont typeface="Arial" panose="020B0604020202020204" pitchFamily="34" charset="0"/>
              <a:buChar char="•"/>
            </a:pPr>
            <a:r>
              <a:rPr lang="da-DK" sz="2000">
                <a:latin typeface="Bahnschrift Light" panose="020B0502040204020203" pitchFamily="34" charset="0"/>
              </a:rPr>
              <a:t>ABC kontrolleres og hvis der findes problemer løses de straks</a:t>
            </a:r>
          </a:p>
          <a:p>
            <a:pPr>
              <a:spcAft>
                <a:spcPts val="600"/>
              </a:spcAft>
              <a:buFont typeface="Arial" panose="020B0604020202020204" pitchFamily="34" charset="0"/>
              <a:buChar char="•"/>
            </a:pPr>
            <a:r>
              <a:rPr lang="da-DK" sz="2000">
                <a:latin typeface="Bahnschrift Light" panose="020B0502040204020203" pitchFamily="34" charset="0"/>
              </a:rPr>
              <a:t>Er personen vågen bør der fremkaldes opkastning ( maven tømmes )</a:t>
            </a:r>
          </a:p>
          <a:p>
            <a:pPr>
              <a:spcAft>
                <a:spcPts val="600"/>
              </a:spcAft>
              <a:buFont typeface="Arial" panose="020B0604020202020204" pitchFamily="34" charset="0"/>
              <a:buChar char="•"/>
            </a:pPr>
            <a:r>
              <a:rPr lang="da-DK" sz="2000">
                <a:latin typeface="Bahnschrift Light" panose="020B0502040204020203" pitchFamily="34" charset="0"/>
              </a:rPr>
              <a:t>Prøv at finde ud af, hvilket stof der er indtaget, hvor meget og hvor lang tid der er gået siden indtagelsen ( oplysninger til ambulancefolkene )</a:t>
            </a:r>
          </a:p>
          <a:p>
            <a:pPr>
              <a:spcAft>
                <a:spcPts val="600"/>
              </a:spcAft>
              <a:buFont typeface="Arial" panose="020B0604020202020204" pitchFamily="34" charset="0"/>
              <a:buChar char="•"/>
            </a:pPr>
            <a:r>
              <a:rPr lang="da-DK" sz="2000">
                <a:latin typeface="Bahnschrift Light" panose="020B0502040204020203" pitchFamily="34" charset="0"/>
              </a:rPr>
              <a:t>Bliver personen bevidstløs men stadig trækker vejret normalt lægges i stabilt sideleje og der kaldes ambulance på 1-1-2</a:t>
            </a:r>
          </a:p>
          <a:p>
            <a:pPr marL="0" indent="0">
              <a:spcAft>
                <a:spcPts val="600"/>
              </a:spcAft>
              <a:buNone/>
            </a:pPr>
            <a:endParaRPr lang="da-DK">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18</a:t>
            </a:fld>
            <a:endParaRPr lang="da-DK"/>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195" y="4488637"/>
            <a:ext cx="6399483" cy="2204864"/>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5163" y="4377193"/>
            <a:ext cx="2837746" cy="2336791"/>
          </a:xfrm>
          <a:prstGeom prst="rect">
            <a:avLst/>
          </a:prstGeom>
        </p:spPr>
      </p:pic>
      <p:pic>
        <p:nvPicPr>
          <p:cNvPr id="8" name="Grafik 7" descr="Radioaktiv med massiv udfyldning">
            <a:extLst>
              <a:ext uri="{FF2B5EF4-FFF2-40B4-BE49-F238E27FC236}">
                <a16:creationId xmlns:a16="http://schemas.microsoft.com/office/drawing/2014/main" id="{4492B472-F578-48FB-AEB3-1CC4BC3007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799" y="5681062"/>
            <a:ext cx="914400" cy="914400"/>
          </a:xfrm>
          <a:prstGeom prst="rect">
            <a:avLst/>
          </a:prstGeom>
        </p:spPr>
      </p:pic>
    </p:spTree>
    <p:extLst>
      <p:ext uri="{BB962C8B-B14F-4D97-AF65-F5344CB8AC3E}">
        <p14:creationId xmlns:p14="http://schemas.microsoft.com/office/powerpoint/2010/main" val="1388984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8208" y="1600964"/>
            <a:ext cx="3977439" cy="4931305"/>
          </a:xfrm>
          <a:prstGeom prst="rect">
            <a:avLst/>
          </a:prstGeom>
        </p:spPr>
      </p:pic>
      <p:sp>
        <p:nvSpPr>
          <p:cNvPr id="2" name="Titel 1"/>
          <p:cNvSpPr>
            <a:spLocks noGrp="1"/>
          </p:cNvSpPr>
          <p:nvPr>
            <p:ph type="title"/>
          </p:nvPr>
        </p:nvSpPr>
        <p:spPr>
          <a:xfrm>
            <a:off x="-1392832" y="1124744"/>
            <a:ext cx="7814733" cy="1143000"/>
          </a:xfrm>
        </p:spPr>
        <p:txBody>
          <a:bodyPr/>
          <a:lstStyle/>
          <a:p>
            <a:pPr algn="ctr"/>
            <a:r>
              <a:rPr lang="da-DK" sz="4000">
                <a:solidFill>
                  <a:schemeClr val="accent6"/>
                </a:solidFill>
                <a:latin typeface="Arial Black" panose="020B0A04020102020204" pitchFamily="34" charset="0"/>
              </a:rPr>
              <a:t>Ætsning</a:t>
            </a:r>
          </a:p>
        </p:txBody>
      </p:sp>
      <p:sp>
        <p:nvSpPr>
          <p:cNvPr id="3" name="Pladsholder til indhold 2"/>
          <p:cNvSpPr>
            <a:spLocks noGrp="1"/>
          </p:cNvSpPr>
          <p:nvPr>
            <p:ph idx="1"/>
          </p:nvPr>
        </p:nvSpPr>
        <p:spPr>
          <a:xfrm>
            <a:off x="1343472" y="1916832"/>
            <a:ext cx="6912768" cy="3530600"/>
          </a:xfrm>
        </p:spPr>
        <p:txBody>
          <a:bodyPr/>
          <a:lstStyle/>
          <a:p>
            <a:pPr marL="0" indent="0">
              <a:buNone/>
            </a:pPr>
            <a:r>
              <a:rPr lang="da-DK" sz="2400" b="1">
                <a:latin typeface="Bahnschrift SemiBold" panose="020B0502040204020203" pitchFamily="34" charset="0"/>
              </a:rPr>
              <a:t>På huden</a:t>
            </a:r>
          </a:p>
          <a:p>
            <a:pPr marL="0" indent="0">
              <a:buNone/>
            </a:pPr>
            <a:endParaRPr lang="da-DK" sz="2400" b="1">
              <a:latin typeface="Bahnschrift Light" panose="020B0502040204020203" pitchFamily="34" charset="0"/>
            </a:endParaRPr>
          </a:p>
          <a:p>
            <a:pPr>
              <a:buFont typeface="Arial" panose="020B0604020202020204" pitchFamily="34" charset="0"/>
              <a:buChar char="•"/>
            </a:pPr>
            <a:r>
              <a:rPr lang="da-DK">
                <a:latin typeface="Bahnschrift Light" panose="020B0502040204020203" pitchFamily="34" charset="0"/>
              </a:rPr>
              <a:t>Behandles som forbrændinger ( kom ikke selv i kontakt med stoffet )</a:t>
            </a:r>
          </a:p>
          <a:p>
            <a:endParaRPr lang="da-DK">
              <a:latin typeface="Bahnschrift Light" panose="020B0502040204020203" pitchFamily="34" charset="0"/>
            </a:endParaRPr>
          </a:p>
          <a:p>
            <a:pPr marL="0" indent="0">
              <a:buNone/>
            </a:pPr>
            <a:r>
              <a:rPr lang="da-DK" sz="2400" b="1">
                <a:latin typeface="Bahnschrift SemiBold" panose="020B0502040204020203" pitchFamily="34" charset="0"/>
              </a:rPr>
              <a:t>I øjet</a:t>
            </a:r>
          </a:p>
          <a:p>
            <a:pPr marL="0" indent="0">
              <a:buNone/>
            </a:pPr>
            <a:endParaRPr lang="da-DK" sz="2400" b="1">
              <a:latin typeface="Bahnschrift Light" panose="020B0502040204020203" pitchFamily="34" charset="0"/>
            </a:endParaRPr>
          </a:p>
          <a:p>
            <a:pPr>
              <a:buFont typeface="Arial" panose="020B0604020202020204" pitchFamily="34" charset="0"/>
              <a:buChar char="•"/>
            </a:pPr>
            <a:r>
              <a:rPr lang="da-DK">
                <a:latin typeface="Bahnschrift Light" panose="020B0502040204020203" pitchFamily="34" charset="0"/>
              </a:rPr>
              <a:t>Skyl med vand fra næserod og væk fra det andet øje. Hold øjet åbent mens der skylles. Har personen kontaktlinser tages disse ud. </a:t>
            </a:r>
          </a:p>
          <a:p>
            <a:pPr marL="0" indent="0">
              <a:buNone/>
            </a:pPr>
            <a:endParaRPr lang="da-DK">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19</a:t>
            </a:fld>
            <a:endParaRPr lang="da-DK"/>
          </a:p>
        </p:txBody>
      </p:sp>
      <p:pic>
        <p:nvPicPr>
          <p:cNvPr id="6" name="Grafik 5" descr="Irritationskilde med massiv udfyldning">
            <a:extLst>
              <a:ext uri="{FF2B5EF4-FFF2-40B4-BE49-F238E27FC236}">
                <a16:creationId xmlns:a16="http://schemas.microsoft.com/office/drawing/2014/main" id="{32875763-236C-4FC1-9103-86657E18B9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352" y="5764274"/>
            <a:ext cx="914400" cy="914400"/>
          </a:xfrm>
          <a:prstGeom prst="rect">
            <a:avLst/>
          </a:prstGeom>
        </p:spPr>
      </p:pic>
    </p:spTree>
    <p:extLst>
      <p:ext uri="{BB962C8B-B14F-4D97-AF65-F5344CB8AC3E}">
        <p14:creationId xmlns:p14="http://schemas.microsoft.com/office/powerpoint/2010/main" val="228876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873" y="2662538"/>
            <a:ext cx="4885009" cy="3600400"/>
          </a:xfrm>
          <a:prstGeom prst="rect">
            <a:avLst/>
          </a:prstGeom>
        </p:spPr>
      </p:pic>
      <p:sp>
        <p:nvSpPr>
          <p:cNvPr id="3" name="Pladsholder til indhold 2"/>
          <p:cNvSpPr>
            <a:spLocks noGrp="1"/>
          </p:cNvSpPr>
          <p:nvPr>
            <p:ph idx="1"/>
          </p:nvPr>
        </p:nvSpPr>
        <p:spPr>
          <a:xfrm>
            <a:off x="1919818" y="1779646"/>
            <a:ext cx="7814733" cy="506164"/>
          </a:xfrm>
        </p:spPr>
        <p:txBody>
          <a:bodyPr/>
          <a:lstStyle/>
          <a:p>
            <a:pPr marL="0" indent="0" algn="ctr">
              <a:buNone/>
            </a:pPr>
            <a:r>
              <a:rPr lang="da-DK" sz="2000" b="1">
                <a:solidFill>
                  <a:schemeClr val="accent6"/>
                </a:solidFill>
                <a:latin typeface="Bahnschrift SemiBold" panose="020B0502040204020203" pitchFamily="34" charset="0"/>
              </a:rPr>
              <a:t>Varighed: 150 minutter</a:t>
            </a: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a:t>
            </a:fld>
            <a:endParaRPr lang="da-DK"/>
          </a:p>
        </p:txBody>
      </p:sp>
      <p:sp>
        <p:nvSpPr>
          <p:cNvPr id="5" name="Titel 4"/>
          <p:cNvSpPr>
            <a:spLocks noGrp="1"/>
          </p:cNvSpPr>
          <p:nvPr>
            <p:ph type="title"/>
          </p:nvPr>
        </p:nvSpPr>
        <p:spPr>
          <a:xfrm>
            <a:off x="1327309" y="1087281"/>
            <a:ext cx="10386325" cy="1143000"/>
          </a:xfrm>
        </p:spPr>
        <p:txBody>
          <a:bodyPr/>
          <a:lstStyle/>
          <a:p>
            <a:r>
              <a:rPr lang="da-DK" sz="4000">
                <a:solidFill>
                  <a:schemeClr val="accent6"/>
                </a:solidFill>
                <a:latin typeface="Arial Black" panose="020B0A04020102020204" pitchFamily="34" charset="0"/>
              </a:rPr>
              <a:t>Førstehjælp og forebyggelse til børn</a:t>
            </a: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399" y="2196965"/>
            <a:ext cx="4697693" cy="4116389"/>
          </a:xfrm>
          <a:prstGeom prst="rect">
            <a:avLst/>
          </a:prstGeom>
        </p:spPr>
      </p:pic>
    </p:spTree>
    <p:extLst>
      <p:ext uri="{BB962C8B-B14F-4D97-AF65-F5344CB8AC3E}">
        <p14:creationId xmlns:p14="http://schemas.microsoft.com/office/powerpoint/2010/main" val="4287994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0693" y="1444862"/>
            <a:ext cx="4406399" cy="3861140"/>
          </a:xfrm>
          <a:prstGeom prst="rect">
            <a:avLst/>
          </a:prstGeom>
        </p:spPr>
      </p:pic>
      <p:sp>
        <p:nvSpPr>
          <p:cNvPr id="3" name="Pladsholder til indhold 2"/>
          <p:cNvSpPr>
            <a:spLocks noGrp="1"/>
          </p:cNvSpPr>
          <p:nvPr>
            <p:ph idx="1"/>
          </p:nvPr>
        </p:nvSpPr>
        <p:spPr>
          <a:xfrm>
            <a:off x="1055440" y="1610132"/>
            <a:ext cx="7814733" cy="3530600"/>
          </a:xfrm>
        </p:spPr>
        <p:txBody>
          <a:bodyPr/>
          <a:lstStyle/>
          <a:p>
            <a:pPr>
              <a:spcAft>
                <a:spcPts val="600"/>
              </a:spcAft>
              <a:buFont typeface="Wingdings" panose="05000000000000000000" pitchFamily="2" charset="2"/>
              <a:buChar char="§"/>
            </a:pPr>
            <a:endParaRPr lang="da-DK" sz="2400">
              <a:latin typeface="Bahnschrift Light" panose="020B0502040204020203" pitchFamily="34" charset="0"/>
            </a:endParaRPr>
          </a:p>
          <a:p>
            <a:pPr>
              <a:spcAft>
                <a:spcPts val="600"/>
              </a:spcAft>
              <a:buFont typeface="Wingdings" panose="05000000000000000000" pitchFamily="2" charset="2"/>
              <a:buChar char="§"/>
            </a:pPr>
            <a:r>
              <a:rPr lang="da-DK">
                <a:latin typeface="Bahnschrift Light" panose="020B0502040204020203" pitchFamily="34" charset="0"/>
              </a:rPr>
              <a:t>Skab sikkerhed – fjern stoffet </a:t>
            </a:r>
          </a:p>
          <a:p>
            <a:pPr>
              <a:spcAft>
                <a:spcPts val="600"/>
              </a:spcAft>
              <a:buFont typeface="Wingdings" panose="05000000000000000000" pitchFamily="2" charset="2"/>
              <a:buChar char="§"/>
            </a:pPr>
            <a:r>
              <a:rPr lang="da-DK">
                <a:latin typeface="Bahnschrift Light" panose="020B0502040204020203" pitchFamily="34" charset="0"/>
              </a:rPr>
              <a:t>Undgå at fremprovokere opkast</a:t>
            </a:r>
          </a:p>
          <a:p>
            <a:pPr>
              <a:spcAft>
                <a:spcPts val="600"/>
              </a:spcAft>
              <a:buFont typeface="Wingdings" panose="05000000000000000000" pitchFamily="2" charset="2"/>
              <a:buChar char="§"/>
            </a:pPr>
            <a:r>
              <a:rPr lang="da-DK">
                <a:latin typeface="Bahnschrift Light" panose="020B0502040204020203" pitchFamily="34" charset="0"/>
              </a:rPr>
              <a:t>Drik neutral væske langsomt ( mælk - vand )</a:t>
            </a:r>
          </a:p>
          <a:p>
            <a:pPr>
              <a:spcAft>
                <a:spcPts val="600"/>
              </a:spcAft>
              <a:buFont typeface="Wingdings" panose="05000000000000000000" pitchFamily="2" charset="2"/>
              <a:buChar char="§"/>
            </a:pPr>
            <a:r>
              <a:rPr lang="da-DK">
                <a:latin typeface="Bahnschrift Light" panose="020B0502040204020203" pitchFamily="34" charset="0"/>
              </a:rPr>
              <a:t>Lad personen sidde op</a:t>
            </a:r>
          </a:p>
          <a:p>
            <a:pPr>
              <a:spcAft>
                <a:spcPts val="600"/>
              </a:spcAft>
              <a:buFont typeface="Wingdings" panose="05000000000000000000" pitchFamily="2" charset="2"/>
              <a:buChar char="§"/>
            </a:pPr>
            <a:r>
              <a:rPr lang="da-DK">
                <a:latin typeface="Bahnschrift Light" panose="020B0502040204020203" pitchFamily="34" charset="0"/>
              </a:rPr>
              <a:t>Bliver personen bevidstløs med normal vejrtrækning lægges i stabilt sideleje</a:t>
            </a:r>
          </a:p>
          <a:p>
            <a:pPr>
              <a:spcAft>
                <a:spcPts val="600"/>
              </a:spcAft>
              <a:buFont typeface="Wingdings" panose="05000000000000000000" pitchFamily="2" charset="2"/>
              <a:buChar char="§"/>
            </a:pPr>
            <a:r>
              <a:rPr lang="da-DK">
                <a:latin typeface="Bahnschrift Light" panose="020B0502040204020203" pitchFamily="34" charset="0"/>
              </a:rPr>
              <a:t>Tilkald hjælp 1-1-2</a:t>
            </a:r>
          </a:p>
          <a:p>
            <a:pPr>
              <a:spcAft>
                <a:spcPts val="600"/>
              </a:spcAft>
              <a:buFont typeface="Wingdings" panose="05000000000000000000" pitchFamily="2" charset="2"/>
              <a:buChar char="§"/>
            </a:pPr>
            <a:r>
              <a:rPr lang="da-DK">
                <a:latin typeface="Bahnschrift Light" panose="020B0502040204020203" pitchFamily="34" charset="0"/>
              </a:rPr>
              <a:t>Medbring altid stoffet/</a:t>
            </a:r>
            <a:r>
              <a:rPr lang="da-DK" err="1">
                <a:latin typeface="Bahnschrift Light" panose="020B0502040204020203" pitchFamily="34" charset="0"/>
              </a:rPr>
              <a:t>embalagen</a:t>
            </a:r>
            <a:r>
              <a:rPr lang="da-DK">
                <a:latin typeface="Bahnschrift Light" panose="020B0502040204020203" pitchFamily="34" charset="0"/>
              </a:rPr>
              <a:t> til skadestuen</a:t>
            </a:r>
          </a:p>
          <a:p>
            <a:pPr>
              <a:spcAft>
                <a:spcPts val="600"/>
              </a:spcAft>
              <a:buFont typeface="Wingdings" panose="05000000000000000000" pitchFamily="2" charset="2"/>
              <a:buChar char="§"/>
            </a:pPr>
            <a:endParaRPr lang="da-DK">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20</a:t>
            </a:fld>
            <a:endParaRPr lang="da-DK"/>
          </a:p>
        </p:txBody>
      </p:sp>
      <p:sp>
        <p:nvSpPr>
          <p:cNvPr id="6" name="Titel 1">
            <a:extLst>
              <a:ext uri="{FF2B5EF4-FFF2-40B4-BE49-F238E27FC236}">
                <a16:creationId xmlns:a16="http://schemas.microsoft.com/office/drawing/2014/main" id="{497E3B9E-3C54-4EF3-B396-5720D815005B}"/>
              </a:ext>
            </a:extLst>
          </p:cNvPr>
          <p:cNvSpPr>
            <a:spLocks noGrp="1"/>
          </p:cNvSpPr>
          <p:nvPr>
            <p:ph type="title"/>
          </p:nvPr>
        </p:nvSpPr>
        <p:spPr>
          <a:xfrm>
            <a:off x="386029" y="1093726"/>
            <a:ext cx="7814733" cy="1143000"/>
          </a:xfrm>
        </p:spPr>
        <p:txBody>
          <a:bodyPr/>
          <a:lstStyle/>
          <a:p>
            <a:pPr algn="ctr"/>
            <a:r>
              <a:rPr lang="da-DK" sz="4000">
                <a:solidFill>
                  <a:schemeClr val="accent6"/>
                </a:solidFill>
                <a:latin typeface="Arial Black" panose="020B0A04020102020204" pitchFamily="34" charset="0"/>
              </a:rPr>
              <a:t>Indvendige ætsninger</a:t>
            </a:r>
          </a:p>
        </p:txBody>
      </p:sp>
      <p:pic>
        <p:nvPicPr>
          <p:cNvPr id="7" name="Grafik 6" descr="Irritationskilde med massiv udfyldning">
            <a:extLst>
              <a:ext uri="{FF2B5EF4-FFF2-40B4-BE49-F238E27FC236}">
                <a16:creationId xmlns:a16="http://schemas.microsoft.com/office/drawing/2014/main" id="{713CFC31-69E7-4B27-971A-6BECE5CAC3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352" y="5764274"/>
            <a:ext cx="914400" cy="914400"/>
          </a:xfrm>
          <a:prstGeom prst="rect">
            <a:avLst/>
          </a:prstGeom>
        </p:spPr>
      </p:pic>
    </p:spTree>
    <p:extLst>
      <p:ext uri="{BB962C8B-B14F-4D97-AF65-F5344CB8AC3E}">
        <p14:creationId xmlns:p14="http://schemas.microsoft.com/office/powerpoint/2010/main" val="639413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3856" y="1677908"/>
            <a:ext cx="6013772" cy="4351338"/>
          </a:xfrm>
        </p:spPr>
      </p:pic>
      <p:sp>
        <p:nvSpPr>
          <p:cNvPr id="2" name="Titel 1"/>
          <p:cNvSpPr>
            <a:spLocks noGrp="1"/>
          </p:cNvSpPr>
          <p:nvPr>
            <p:ph type="title"/>
          </p:nvPr>
        </p:nvSpPr>
        <p:spPr>
          <a:xfrm>
            <a:off x="-456728" y="1106408"/>
            <a:ext cx="7814733" cy="1143000"/>
          </a:xfrm>
        </p:spPr>
        <p:txBody>
          <a:bodyPr/>
          <a:lstStyle/>
          <a:p>
            <a:pPr algn="ctr"/>
            <a:r>
              <a:rPr lang="da-DK" sz="4000">
                <a:solidFill>
                  <a:schemeClr val="accent6"/>
                </a:solidFill>
                <a:latin typeface="Arial Black" panose="020B0A04020102020204" pitchFamily="34" charset="0"/>
              </a:rPr>
              <a:t>Stabilt sideleje</a:t>
            </a: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21</a:t>
            </a:fld>
            <a:endParaRPr lang="da-DK"/>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5" y="1959135"/>
            <a:ext cx="6388100" cy="4610100"/>
          </a:xfrm>
          <a:prstGeom prst="rect">
            <a:avLst/>
          </a:prstGeom>
        </p:spPr>
      </p:pic>
      <p:pic>
        <p:nvPicPr>
          <p:cNvPr id="7" name="Grafik 6" descr="Hoved med tandhjul med massiv udfyldning">
            <a:extLst>
              <a:ext uri="{FF2B5EF4-FFF2-40B4-BE49-F238E27FC236}">
                <a16:creationId xmlns:a16="http://schemas.microsoft.com/office/drawing/2014/main" id="{5CA10960-3B2D-40A5-B6B0-9C9CEA60A1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3018982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22</a:t>
            </a:fld>
            <a:endParaRPr lang="da-DK"/>
          </a:p>
        </p:txBody>
      </p:sp>
      <p:pic>
        <p:nvPicPr>
          <p:cNvPr id="5"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932" y="1952531"/>
            <a:ext cx="5486868" cy="4601514"/>
          </a:xfrm>
        </p:spPr>
      </p:pic>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800" y="1840074"/>
            <a:ext cx="5803900" cy="4470400"/>
          </a:xfrm>
          <a:prstGeom prst="rect">
            <a:avLst/>
          </a:prstGeom>
        </p:spPr>
      </p:pic>
      <p:pic>
        <p:nvPicPr>
          <p:cNvPr id="8" name="Grafik 7" descr="Hoved med tandhjul med massiv udfyldning">
            <a:extLst>
              <a:ext uri="{FF2B5EF4-FFF2-40B4-BE49-F238E27FC236}">
                <a16:creationId xmlns:a16="http://schemas.microsoft.com/office/drawing/2014/main" id="{FB30C16A-84AA-4020-A936-1E71D1ADEC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3752722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374" y="1651000"/>
            <a:ext cx="6985000" cy="5207000"/>
          </a:xfrm>
          <a:prstGeom prst="rect">
            <a:avLst/>
          </a:prstGeom>
        </p:spPr>
      </p:pic>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23</a:t>
            </a:fld>
            <a:endParaRPr lang="da-DK"/>
          </a:p>
        </p:txBody>
      </p:sp>
      <p:pic>
        <p:nvPicPr>
          <p:cNvPr id="5" name="Pladsholder til ind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7995" y="2027238"/>
            <a:ext cx="4222409" cy="4351338"/>
          </a:xfrm>
        </p:spPr>
      </p:pic>
      <p:pic>
        <p:nvPicPr>
          <p:cNvPr id="8" name="Grafik 7" descr="Hoved med tandhjul med massiv udfyldning">
            <a:extLst>
              <a:ext uri="{FF2B5EF4-FFF2-40B4-BE49-F238E27FC236}">
                <a16:creationId xmlns:a16="http://schemas.microsoft.com/office/drawing/2014/main" id="{03AEEB94-7840-4196-B67E-F235736944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3247609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24</a:t>
            </a:fld>
            <a:endParaRPr lang="da-DK"/>
          </a:p>
        </p:txBody>
      </p:sp>
      <p:pic>
        <p:nvPicPr>
          <p:cNvPr id="5"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4094" y="2045861"/>
            <a:ext cx="9103812" cy="4320139"/>
          </a:xfrm>
        </p:spPr>
      </p:pic>
      <p:pic>
        <p:nvPicPr>
          <p:cNvPr id="6" name="Grafik 5" descr="Hoved med tandhjul med massiv udfyldning">
            <a:extLst>
              <a:ext uri="{FF2B5EF4-FFF2-40B4-BE49-F238E27FC236}">
                <a16:creationId xmlns:a16="http://schemas.microsoft.com/office/drawing/2014/main" id="{4E2DE4A2-07B1-4090-807F-C9FD63E9F4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1132072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dsholder til dias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ts val="1563"/>
              </a:lnSpc>
              <a:spcBef>
                <a:spcPct val="0"/>
              </a:spcBef>
              <a:spcAft>
                <a:spcPct val="0"/>
              </a:spcAft>
            </a:pPr>
            <a:fld id="{68C0CB4C-E85B-46C6-B9DC-F867D7B2AD8F}" type="slidenum">
              <a:rPr lang="da-DK" altLang="da-DK" smtClean="0">
                <a:solidFill>
                  <a:srgbClr val="1B234E"/>
                </a:solidFill>
                <a:latin typeface="Calibri" pitchFamily="34" charset="0"/>
                <a:ea typeface="Calibri" pitchFamily="34" charset="0"/>
              </a:rPr>
              <a:pPr eaLnBrk="1" fontAlgn="base" hangingPunct="1">
                <a:lnSpc>
                  <a:spcPts val="1563"/>
                </a:lnSpc>
                <a:spcBef>
                  <a:spcPct val="0"/>
                </a:spcBef>
                <a:spcAft>
                  <a:spcPct val="0"/>
                </a:spcAft>
              </a:pPr>
              <a:t>25</a:t>
            </a:fld>
            <a:endParaRPr lang="da-DK" altLang="da-DK">
              <a:solidFill>
                <a:srgbClr val="1B234E"/>
              </a:solidFill>
              <a:latin typeface="Calibri" pitchFamily="34" charset="0"/>
              <a:ea typeface="Calibri" pitchFamily="34" charset="0"/>
            </a:endParaRPr>
          </a:p>
        </p:txBody>
      </p:sp>
      <p:sp>
        <p:nvSpPr>
          <p:cNvPr id="2" name="Tekstfelt 1"/>
          <p:cNvSpPr txBox="1"/>
          <p:nvPr/>
        </p:nvSpPr>
        <p:spPr>
          <a:xfrm>
            <a:off x="1165225" y="2492896"/>
            <a:ext cx="9144000" cy="2123658"/>
          </a:xfrm>
          <a:prstGeom prst="rect">
            <a:avLst/>
          </a:prstGeom>
          <a:noFill/>
        </p:spPr>
        <p:txBody>
          <a:bodyPr wrap="square" lIns="0" tIns="0" rIns="0" bIns="0" rtlCol="0">
            <a:spAutoFit/>
          </a:bodyPr>
          <a:lstStyle/>
          <a:p>
            <a:pPr algn="ctr"/>
            <a:r>
              <a:rPr lang="da-DK" sz="13800">
                <a:solidFill>
                  <a:schemeClr val="accent6"/>
                </a:solidFill>
                <a:latin typeface="Arial Black" panose="020B0A04020102020204" pitchFamily="34" charset="0"/>
                <a:cs typeface="Calibri" pitchFamily="34" charset="0"/>
              </a:rPr>
              <a:t>?</a:t>
            </a:r>
            <a:endParaRPr lang="da-DK" sz="3200">
              <a:solidFill>
                <a:schemeClr val="accent6"/>
              </a:solidFill>
              <a:latin typeface="Arial Black" panose="020B0A04020102020204" pitchFamily="34" charset="0"/>
              <a:cs typeface="Calibri" pitchFamily="34" charset="0"/>
            </a:endParaRPr>
          </a:p>
        </p:txBody>
      </p:sp>
      <p:sp>
        <p:nvSpPr>
          <p:cNvPr id="5" name="Text Box 3">
            <a:extLst>
              <a:ext uri="{FF2B5EF4-FFF2-40B4-BE49-F238E27FC236}">
                <a16:creationId xmlns:a16="http://schemas.microsoft.com/office/drawing/2014/main" id="{2CCDDB61-80A5-439B-892D-72DA3BDF379F}"/>
              </a:ext>
            </a:extLst>
          </p:cNvPr>
          <p:cNvSpPr txBox="1">
            <a:spLocks noChangeArrowheads="1"/>
          </p:cNvSpPr>
          <p:nvPr/>
        </p:nvSpPr>
        <p:spPr bwMode="auto">
          <a:xfrm>
            <a:off x="1271464" y="1103712"/>
            <a:ext cx="8348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a-DK" altLang="da-DK" sz="3600" b="1">
                <a:solidFill>
                  <a:schemeClr val="accent6"/>
                </a:solidFill>
                <a:latin typeface="Arial Black" panose="020B0A04020102020204" pitchFamily="34" charset="0"/>
              </a:rPr>
              <a:t>Spørgsmål</a:t>
            </a:r>
          </a:p>
        </p:txBody>
      </p:sp>
    </p:spTree>
    <p:extLst>
      <p:ext uri="{BB962C8B-B14F-4D97-AF65-F5344CB8AC3E}">
        <p14:creationId xmlns:p14="http://schemas.microsoft.com/office/powerpoint/2010/main" val="1363360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03F8501A-9A58-4818-90B3-161988145EF3}"/>
              </a:ext>
            </a:extLst>
          </p:cNvPr>
          <p:cNvSpPr txBox="1">
            <a:spLocks noChangeArrowheads="1"/>
          </p:cNvSpPr>
          <p:nvPr/>
        </p:nvSpPr>
        <p:spPr bwMode="auto">
          <a:xfrm>
            <a:off x="1271464" y="1103712"/>
            <a:ext cx="8348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a-DK" altLang="da-DK" sz="3600" b="1">
                <a:solidFill>
                  <a:schemeClr val="accent6"/>
                </a:solidFill>
                <a:latin typeface="Arial Black" panose="020B0A04020102020204" pitchFamily="34" charset="0"/>
              </a:rPr>
              <a:t>Rådgivning &amp; Uddannelse</a:t>
            </a:r>
          </a:p>
        </p:txBody>
      </p:sp>
      <p:sp>
        <p:nvSpPr>
          <p:cNvPr id="5" name="Tekstfelt 4">
            <a:extLst>
              <a:ext uri="{FF2B5EF4-FFF2-40B4-BE49-F238E27FC236}">
                <a16:creationId xmlns:a16="http://schemas.microsoft.com/office/drawing/2014/main" id="{71B4ABB6-9653-4101-8F1D-A9B1A69C605C}"/>
              </a:ext>
            </a:extLst>
          </p:cNvPr>
          <p:cNvSpPr txBox="1"/>
          <p:nvPr/>
        </p:nvSpPr>
        <p:spPr>
          <a:xfrm>
            <a:off x="1271464" y="1699971"/>
            <a:ext cx="10153128" cy="362215"/>
          </a:xfrm>
          <a:prstGeom prst="rect">
            <a:avLst/>
          </a:prstGeom>
          <a:noFill/>
        </p:spPr>
        <p:txBody>
          <a:bodyPr wrap="square">
            <a:spAutoFit/>
          </a:bodyPr>
          <a:lstStyle/>
          <a:p>
            <a:pPr>
              <a:lnSpc>
                <a:spcPct val="107000"/>
              </a:lnSpc>
              <a:spcAft>
                <a:spcPts val="800"/>
              </a:spcAft>
            </a:pPr>
            <a:r>
              <a:rPr lang="da-DK" sz="1800">
                <a:effectLst/>
                <a:latin typeface="Bahnschrift Light" panose="020B0502040204020203" pitchFamily="34" charset="0"/>
                <a:ea typeface="Calibri" panose="020F0502020204030204" pitchFamily="34" charset="0"/>
                <a:cs typeface="Times New Roman" panose="02020603050405020304" pitchFamily="18" charset="0"/>
              </a:rPr>
              <a:t>Sammen med </a:t>
            </a:r>
            <a:r>
              <a:rPr lang="da-DK">
                <a:latin typeface="Bahnschrift Light" panose="020B0502040204020203" pitchFamily="34" charset="0"/>
                <a:ea typeface="Calibri" panose="020F0502020204030204" pitchFamily="34" charset="0"/>
                <a:cs typeface="Times New Roman" panose="02020603050405020304" pitchFamily="18" charset="0"/>
              </a:rPr>
              <a:t>os </a:t>
            </a:r>
            <a:r>
              <a:rPr lang="da-DK" sz="1800">
                <a:effectLst/>
                <a:latin typeface="Bahnschrift Light" panose="020B0502040204020203" pitchFamily="34" charset="0"/>
                <a:ea typeface="Calibri" panose="020F0502020204030204" pitchFamily="34" charset="0"/>
                <a:cs typeface="Times New Roman" panose="02020603050405020304" pitchFamily="18" charset="0"/>
              </a:rPr>
              <a:t>får du faglighed, til at </a:t>
            </a:r>
            <a:r>
              <a:rPr lang="da-DK">
                <a:latin typeface="Bahnschrift Light" panose="020B0502040204020203" pitchFamily="34" charset="0"/>
                <a:ea typeface="Calibri" panose="020F0502020204030204" pitchFamily="34" charset="0"/>
                <a:cs typeface="Times New Roman" panose="02020603050405020304" pitchFamily="18" charset="0"/>
              </a:rPr>
              <a:t>forebygge</a:t>
            </a:r>
            <a:r>
              <a:rPr lang="da-DK" sz="1800">
                <a:effectLst/>
                <a:latin typeface="Bahnschrift Light" panose="020B0502040204020203" pitchFamily="34" charset="0"/>
                <a:ea typeface="Calibri" panose="020F0502020204030204" pitchFamily="34" charset="0"/>
                <a:cs typeface="Times New Roman" panose="02020603050405020304" pitchFamily="18" charset="0"/>
              </a:rPr>
              <a:t> brand og ulykker.     </a:t>
            </a:r>
          </a:p>
        </p:txBody>
      </p:sp>
      <p:pic>
        <p:nvPicPr>
          <p:cNvPr id="15" name="Billede 14" descr="Et billede, der indeholder person, indendørs, væg, gulv&#10;&#10;Automatisk genereret beskrivelse">
            <a:extLst>
              <a:ext uri="{FF2B5EF4-FFF2-40B4-BE49-F238E27FC236}">
                <a16:creationId xmlns:a16="http://schemas.microsoft.com/office/drawing/2014/main" id="{DEE83675-DAD4-40D4-AF4F-13F108EA635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51" b="30943"/>
          <a:stretch/>
        </p:blipFill>
        <p:spPr>
          <a:xfrm>
            <a:off x="6434235" y="2225469"/>
            <a:ext cx="5764521" cy="2974742"/>
          </a:xfrm>
          <a:prstGeom prst="rect">
            <a:avLst/>
          </a:prstGeom>
        </p:spPr>
      </p:pic>
      <p:pic>
        <p:nvPicPr>
          <p:cNvPr id="19" name="Billede 18" descr="Et billede, der indeholder græs, person, udendørs, stående&#10;&#10;Automatisk genereret beskrivelse">
            <a:extLst>
              <a:ext uri="{FF2B5EF4-FFF2-40B4-BE49-F238E27FC236}">
                <a16:creationId xmlns:a16="http://schemas.microsoft.com/office/drawing/2014/main" id="{6FAE06DC-FE96-4497-9BA9-D4215AE13ACF}"/>
              </a:ext>
            </a:extLst>
          </p:cNvPr>
          <p:cNvPicPr>
            <a:picLocks noChangeAspect="1"/>
          </p:cNvPicPr>
          <p:nvPr/>
        </p:nvPicPr>
        <p:blipFill rotWithShape="1">
          <a:blip r:embed="rId4">
            <a:extLst>
              <a:ext uri="{28A0092B-C50C-407E-A947-70E740481C1C}">
                <a14:useLocalDpi xmlns:a14="http://schemas.microsoft.com/office/drawing/2010/main" val="0"/>
              </a:ext>
            </a:extLst>
          </a:blip>
          <a:srcRect l="4220" t="11311" b="9095"/>
          <a:stretch/>
        </p:blipFill>
        <p:spPr>
          <a:xfrm>
            <a:off x="-15791" y="2225469"/>
            <a:ext cx="6363819" cy="2974742"/>
          </a:xfrm>
          <a:prstGeom prst="rect">
            <a:avLst/>
          </a:prstGeom>
        </p:spPr>
      </p:pic>
      <p:sp>
        <p:nvSpPr>
          <p:cNvPr id="21" name="Tekstfelt 20">
            <a:extLst>
              <a:ext uri="{FF2B5EF4-FFF2-40B4-BE49-F238E27FC236}">
                <a16:creationId xmlns:a16="http://schemas.microsoft.com/office/drawing/2014/main" id="{DB48A08C-F5E9-420F-A56F-FE9754147506}"/>
              </a:ext>
            </a:extLst>
          </p:cNvPr>
          <p:cNvSpPr txBox="1"/>
          <p:nvPr/>
        </p:nvSpPr>
        <p:spPr>
          <a:xfrm>
            <a:off x="1271464" y="6096125"/>
            <a:ext cx="7766088" cy="369332"/>
          </a:xfrm>
          <a:prstGeom prst="rect">
            <a:avLst/>
          </a:prstGeom>
          <a:noFill/>
        </p:spPr>
        <p:txBody>
          <a:bodyPr wrap="square">
            <a:spAutoFit/>
          </a:bodyPr>
          <a:lstStyle/>
          <a:p>
            <a:r>
              <a:rPr lang="da-DK">
                <a:latin typeface="Bahnschrift Light" panose="020B0502040204020203" pitchFamily="34" charset="0"/>
              </a:rPr>
              <a:t>Se vores ydelser på: </a:t>
            </a:r>
            <a:r>
              <a:rPr lang="da-DK">
                <a:solidFill>
                  <a:schemeClr val="accent6"/>
                </a:solidFill>
                <a:latin typeface="Bahnschrift Light" panose="020B0502040204020203" pitchFamily="34" charset="0"/>
              </a:rPr>
              <a:t>hbr.dk/kurser-og-uddannelser/</a:t>
            </a:r>
          </a:p>
        </p:txBody>
      </p:sp>
      <p:sp>
        <p:nvSpPr>
          <p:cNvPr id="23" name="Tekstfelt 22">
            <a:extLst>
              <a:ext uri="{FF2B5EF4-FFF2-40B4-BE49-F238E27FC236}">
                <a16:creationId xmlns:a16="http://schemas.microsoft.com/office/drawing/2014/main" id="{FA6DB262-30CB-47B2-927C-5EA61C7178E3}"/>
              </a:ext>
            </a:extLst>
          </p:cNvPr>
          <p:cNvSpPr txBox="1"/>
          <p:nvPr/>
        </p:nvSpPr>
        <p:spPr>
          <a:xfrm>
            <a:off x="6868224" y="6105280"/>
            <a:ext cx="4896544" cy="369332"/>
          </a:xfrm>
          <a:prstGeom prst="rect">
            <a:avLst/>
          </a:prstGeom>
          <a:noFill/>
        </p:spPr>
        <p:txBody>
          <a:bodyPr wrap="square">
            <a:spAutoFit/>
          </a:bodyPr>
          <a:lstStyle/>
          <a:p>
            <a:pPr algn="ctr"/>
            <a:r>
              <a:rPr lang="da-DK">
                <a:latin typeface="Bahnschrift Light" panose="020B0502040204020203" pitchFamily="34" charset="0"/>
              </a:rPr>
              <a:t>Kontakt os på: </a:t>
            </a:r>
            <a:r>
              <a:rPr lang="da-DK" b="0" i="0">
                <a:solidFill>
                  <a:schemeClr val="accent6"/>
                </a:solidFill>
                <a:effectLst/>
                <a:latin typeface="Bahnschrift Light" panose="020B0502040204020203" pitchFamily="34" charset="0"/>
                <a:hlinkClick r:id="rId5">
                  <a:extLst>
                    <a:ext uri="{A12FA001-AC4F-418D-AE19-62706E023703}">
                      <ahyp:hlinkClr xmlns:ahyp="http://schemas.microsoft.com/office/drawing/2018/hyperlinkcolor" val="tx"/>
                    </a:ext>
                  </a:extLst>
                </a:hlinkClick>
              </a:rPr>
              <a:t>kurser@hbr.dk</a:t>
            </a:r>
            <a:r>
              <a:rPr lang="da-DK" b="0" i="0">
                <a:solidFill>
                  <a:schemeClr val="accent6"/>
                </a:solidFill>
                <a:effectLst/>
                <a:latin typeface="Bahnschrift Light" panose="020B0502040204020203" pitchFamily="34" charset="0"/>
              </a:rPr>
              <a:t> </a:t>
            </a:r>
            <a:r>
              <a:rPr lang="da-DK" b="0" i="0">
                <a:effectLst/>
                <a:latin typeface="Bahnschrift Light" panose="020B0502040204020203" pitchFamily="34" charset="0"/>
              </a:rPr>
              <a:t>tlf. 33 43 13 60</a:t>
            </a:r>
            <a:endParaRPr lang="da-DK">
              <a:latin typeface="Bahnschrift Light" panose="020B0502040204020203" pitchFamily="34" charset="0"/>
            </a:endParaRPr>
          </a:p>
        </p:txBody>
      </p:sp>
      <p:sp>
        <p:nvSpPr>
          <p:cNvPr id="24" name="Tekstfelt 23">
            <a:extLst>
              <a:ext uri="{FF2B5EF4-FFF2-40B4-BE49-F238E27FC236}">
                <a16:creationId xmlns:a16="http://schemas.microsoft.com/office/drawing/2014/main" id="{FDF816B9-FAB4-4809-9D04-E11D45E28CA1}"/>
              </a:ext>
            </a:extLst>
          </p:cNvPr>
          <p:cNvSpPr txBox="1"/>
          <p:nvPr/>
        </p:nvSpPr>
        <p:spPr>
          <a:xfrm>
            <a:off x="2783632" y="5386558"/>
            <a:ext cx="10585176" cy="523220"/>
          </a:xfrm>
          <a:prstGeom prst="rect">
            <a:avLst/>
          </a:prstGeom>
          <a:noFill/>
        </p:spPr>
        <p:txBody>
          <a:bodyPr wrap="square">
            <a:spAutoFit/>
          </a:bodyPr>
          <a:lstStyle/>
          <a:p>
            <a:r>
              <a:rPr lang="da-DK" sz="2800" spc="300">
                <a:solidFill>
                  <a:schemeClr val="accent6"/>
                </a:solidFill>
                <a:latin typeface="Bahnschrift SemiBold" panose="020B0502040204020203" pitchFamily="34" charset="0"/>
              </a:rPr>
              <a:t>RÅDGIVNING – KURSER - ØVELSER</a:t>
            </a:r>
          </a:p>
        </p:txBody>
      </p:sp>
    </p:spTree>
    <p:extLst>
      <p:ext uri="{BB962C8B-B14F-4D97-AF65-F5344CB8AC3E}">
        <p14:creationId xmlns:p14="http://schemas.microsoft.com/office/powerpoint/2010/main" val="365738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print">
            <a:extLst>
              <a:ext uri="{28A0092B-C50C-407E-A947-70E740481C1C}">
                <a14:useLocalDpi xmlns:a14="http://schemas.microsoft.com/office/drawing/2010/main" val="0"/>
              </a:ext>
            </a:extLst>
          </a:blip>
          <a:srcRect b="9184"/>
          <a:stretch/>
        </p:blipFill>
        <p:spPr>
          <a:xfrm>
            <a:off x="1055440" y="1772816"/>
            <a:ext cx="9144734" cy="4786735"/>
          </a:xfrm>
          <a:prstGeom prst="rect">
            <a:avLst/>
          </a:prstGeom>
        </p:spPr>
      </p:pic>
      <p:sp>
        <p:nvSpPr>
          <p:cNvPr id="2" name="Titel 1"/>
          <p:cNvSpPr>
            <a:spLocks noGrp="1"/>
          </p:cNvSpPr>
          <p:nvPr>
            <p:ph type="title"/>
          </p:nvPr>
        </p:nvSpPr>
        <p:spPr>
          <a:xfrm>
            <a:off x="-312712" y="1092290"/>
            <a:ext cx="7814733" cy="1143000"/>
          </a:xfrm>
        </p:spPr>
        <p:txBody>
          <a:bodyPr/>
          <a:lstStyle/>
          <a:p>
            <a:pPr algn="ctr"/>
            <a:r>
              <a:rPr lang="da-DK" sz="4000">
                <a:solidFill>
                  <a:schemeClr val="accent6"/>
                </a:solidFill>
                <a:latin typeface="Arial Black" panose="020B0A04020102020204" pitchFamily="34" charset="0"/>
              </a:rPr>
              <a:t>Kompetencemål</a:t>
            </a:r>
            <a:endParaRPr lang="da-DK">
              <a:solidFill>
                <a:schemeClr val="accent6"/>
              </a:solidFill>
              <a:latin typeface="Arial Black" panose="020B0A04020102020204" pitchFamily="34" charset="0"/>
            </a:endParaRPr>
          </a:p>
        </p:txBody>
      </p:sp>
      <p:sp>
        <p:nvSpPr>
          <p:cNvPr id="3" name="Pladsholder til indhold 2"/>
          <p:cNvSpPr>
            <a:spLocks noGrp="1"/>
          </p:cNvSpPr>
          <p:nvPr>
            <p:ph idx="1"/>
          </p:nvPr>
        </p:nvSpPr>
        <p:spPr>
          <a:xfrm>
            <a:off x="1341870" y="1916832"/>
            <a:ext cx="9144734" cy="3530600"/>
          </a:xfrm>
        </p:spPr>
        <p:txBody>
          <a:bodyPr/>
          <a:lstStyle/>
          <a:p>
            <a:pPr marL="0" indent="0">
              <a:buNone/>
            </a:pPr>
            <a:r>
              <a:rPr lang="da-DK">
                <a:latin typeface="Bahnschrift Light" panose="020B0502040204020203" pitchFamily="34" charset="0"/>
              </a:rPr>
              <a:t>Deltageren kan handle hensigtsmæssigt og yde relevant førstehjælp ved skader, ulykker og sygdomstilfælde med børn, og kender mulighederne for at forebygge skader i hverdagen</a:t>
            </a:r>
          </a:p>
          <a:p>
            <a:endParaRPr lang="da-DK" sz="140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3</a:t>
            </a:fld>
            <a:endParaRPr lang="da-DK"/>
          </a:p>
        </p:txBody>
      </p:sp>
      <p:pic>
        <p:nvPicPr>
          <p:cNvPr id="6" name="Grafik 5" descr="Oplysninger med massiv udfyldning">
            <a:extLst>
              <a:ext uri="{FF2B5EF4-FFF2-40B4-BE49-F238E27FC236}">
                <a16:creationId xmlns:a16="http://schemas.microsoft.com/office/drawing/2014/main" id="{30723D28-B76F-4F40-85CD-13BD9FC93C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853" y="5949280"/>
            <a:ext cx="756471" cy="756471"/>
          </a:xfrm>
          <a:prstGeom prst="rect">
            <a:avLst/>
          </a:prstGeom>
        </p:spPr>
      </p:pic>
    </p:spTree>
    <p:extLst>
      <p:ext uri="{BB962C8B-B14F-4D97-AF65-F5344CB8AC3E}">
        <p14:creationId xmlns:p14="http://schemas.microsoft.com/office/powerpoint/2010/main" val="3464084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20" y="1124744"/>
            <a:ext cx="7814733" cy="1143000"/>
          </a:xfrm>
        </p:spPr>
        <p:txBody>
          <a:bodyPr/>
          <a:lstStyle/>
          <a:p>
            <a:pPr algn="ctr"/>
            <a:r>
              <a:rPr lang="da-DK" sz="4000">
                <a:solidFill>
                  <a:schemeClr val="accent6"/>
                </a:solidFill>
                <a:latin typeface="Arial Black" panose="020B0A04020102020204" pitchFamily="34" charset="0"/>
              </a:rPr>
              <a:t>Kursets indhold</a:t>
            </a:r>
          </a:p>
        </p:txBody>
      </p:sp>
      <p:sp>
        <p:nvSpPr>
          <p:cNvPr id="3" name="Pladsholder til indhold 2"/>
          <p:cNvSpPr>
            <a:spLocks noGrp="1"/>
          </p:cNvSpPr>
          <p:nvPr>
            <p:ph idx="1"/>
          </p:nvPr>
        </p:nvSpPr>
        <p:spPr>
          <a:xfrm>
            <a:off x="1055440" y="1844824"/>
            <a:ext cx="8712686" cy="3530600"/>
          </a:xfrm>
        </p:spPr>
        <p:txBody>
          <a:bodyPr/>
          <a:lstStyle/>
          <a:p>
            <a:pPr>
              <a:spcAft>
                <a:spcPts val="1200"/>
              </a:spcAft>
              <a:buFont typeface="Wingdings" panose="05000000000000000000" pitchFamily="2" charset="2"/>
              <a:buChar char="§"/>
            </a:pPr>
            <a:r>
              <a:rPr lang="da-DK">
                <a:latin typeface="Bahnschrift Light" panose="020B0502040204020203" pitchFamily="34" charset="0"/>
              </a:rPr>
              <a:t>Førstehjælp og forebyggelse af småskader, klemmeskader, snitsår, fald mm.</a:t>
            </a:r>
          </a:p>
          <a:p>
            <a:pPr>
              <a:spcAft>
                <a:spcPts val="1200"/>
              </a:spcAft>
              <a:buFont typeface="Wingdings" panose="05000000000000000000" pitchFamily="2" charset="2"/>
              <a:buChar char="§"/>
            </a:pPr>
            <a:r>
              <a:rPr lang="da-DK">
                <a:latin typeface="Bahnschrift Light" panose="020B0502040204020203" pitchFamily="34" charset="0"/>
              </a:rPr>
              <a:t>Førstehjælp og forebyggelse af skoldning, forbrænding og ætsning</a:t>
            </a:r>
          </a:p>
          <a:p>
            <a:pPr>
              <a:spcAft>
                <a:spcPts val="1200"/>
              </a:spcAft>
              <a:buFont typeface="Wingdings" panose="05000000000000000000" pitchFamily="2" charset="2"/>
              <a:buChar char="§"/>
            </a:pPr>
            <a:r>
              <a:rPr lang="da-DK">
                <a:latin typeface="Bahnschrift Light" panose="020B0502040204020203" pitchFamily="34" charset="0"/>
              </a:rPr>
              <a:t>Førstehjælp ved børns sygdomstilfælde, samt førstehjælp til og forebyggelse af kvælning/strangulering</a:t>
            </a:r>
          </a:p>
          <a:p>
            <a:pPr>
              <a:spcAft>
                <a:spcPts val="1200"/>
              </a:spcAft>
              <a:buFont typeface="Wingdings" panose="05000000000000000000" pitchFamily="2" charset="2"/>
              <a:buChar char="§"/>
            </a:pPr>
            <a:r>
              <a:rPr lang="da-DK">
                <a:latin typeface="Bahnschrift Light" panose="020B0502040204020203" pitchFamily="34" charset="0"/>
              </a:rPr>
              <a:t>Forebyggelse af kvælning og førstehjælp ved fremmedlegemer i halsen</a:t>
            </a:r>
          </a:p>
          <a:p>
            <a:pPr>
              <a:spcAft>
                <a:spcPts val="1200"/>
              </a:spcAft>
              <a:buFont typeface="Wingdings" panose="05000000000000000000" pitchFamily="2" charset="2"/>
              <a:buChar char="§"/>
            </a:pPr>
            <a:endParaRPr lang="da-DK" sz="140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4</a:t>
            </a:fld>
            <a:endParaRPr lang="da-DK"/>
          </a:p>
        </p:txBody>
      </p:sp>
      <p:pic>
        <p:nvPicPr>
          <p:cNvPr id="6" name="Grafik 5" descr="Oplysninger med massiv udfyldning">
            <a:extLst>
              <a:ext uri="{FF2B5EF4-FFF2-40B4-BE49-F238E27FC236}">
                <a16:creationId xmlns:a16="http://schemas.microsoft.com/office/drawing/2014/main" id="{4A035A27-3B59-4979-B5CC-BCC352FEF6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53" y="5949280"/>
            <a:ext cx="756471" cy="756471"/>
          </a:xfrm>
          <a:prstGeom prst="rect">
            <a:avLst/>
          </a:prstGeom>
        </p:spPr>
      </p:pic>
    </p:spTree>
    <p:extLst>
      <p:ext uri="{BB962C8B-B14F-4D97-AF65-F5344CB8AC3E}">
        <p14:creationId xmlns:p14="http://schemas.microsoft.com/office/powerpoint/2010/main" val="2024746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63546" y="2060848"/>
            <a:ext cx="7814733" cy="3530600"/>
          </a:xfrm>
        </p:spPr>
        <p:txBody>
          <a:bodyPr/>
          <a:lstStyle/>
          <a:p>
            <a:pPr marL="742950" indent="-742950">
              <a:buFont typeface="+mj-lt"/>
              <a:buAutoNum type="arabicPeriod"/>
            </a:pPr>
            <a:r>
              <a:rPr lang="da-DK" sz="3200">
                <a:solidFill>
                  <a:schemeClr val="accent6"/>
                </a:solidFill>
                <a:latin typeface="Bahnschrift Light" panose="020B0502040204020203" pitchFamily="34" charset="0"/>
              </a:rPr>
              <a:t>Skab sikkerhed</a:t>
            </a:r>
          </a:p>
          <a:p>
            <a:pPr marL="742950" indent="-742950">
              <a:buFont typeface="+mj-lt"/>
              <a:buAutoNum type="arabicPeriod"/>
            </a:pPr>
            <a:endParaRPr lang="da-DK" sz="3200">
              <a:solidFill>
                <a:schemeClr val="accent6"/>
              </a:solidFill>
              <a:latin typeface="Bahnschrift Light" panose="020B0502040204020203" pitchFamily="34" charset="0"/>
            </a:endParaRPr>
          </a:p>
          <a:p>
            <a:pPr marL="742950" indent="-742950">
              <a:buFont typeface="+mj-lt"/>
              <a:buAutoNum type="arabicPeriod"/>
            </a:pPr>
            <a:r>
              <a:rPr lang="da-DK" sz="3200">
                <a:solidFill>
                  <a:schemeClr val="accent6"/>
                </a:solidFill>
                <a:latin typeface="Bahnschrift Light" panose="020B0502040204020203" pitchFamily="34" charset="0"/>
              </a:rPr>
              <a:t>Vurder personen</a:t>
            </a:r>
          </a:p>
          <a:p>
            <a:pPr marL="742950" indent="-742950">
              <a:buFont typeface="+mj-lt"/>
              <a:buAutoNum type="arabicPeriod"/>
            </a:pPr>
            <a:endParaRPr lang="da-DK" sz="3200">
              <a:solidFill>
                <a:schemeClr val="accent6"/>
              </a:solidFill>
              <a:latin typeface="Bahnschrift Light" panose="020B0502040204020203" pitchFamily="34" charset="0"/>
            </a:endParaRPr>
          </a:p>
          <a:p>
            <a:pPr marL="742950" indent="-742950">
              <a:buFont typeface="+mj-lt"/>
              <a:buAutoNum type="arabicPeriod"/>
            </a:pPr>
            <a:r>
              <a:rPr lang="da-DK" sz="3200">
                <a:solidFill>
                  <a:schemeClr val="accent6"/>
                </a:solidFill>
                <a:latin typeface="Bahnschrift Light" panose="020B0502040204020203" pitchFamily="34" charset="0"/>
              </a:rPr>
              <a:t>Tilkald hjælp</a:t>
            </a:r>
          </a:p>
          <a:p>
            <a:pPr marL="742950" indent="-742950">
              <a:buFont typeface="+mj-lt"/>
              <a:buAutoNum type="arabicPeriod"/>
            </a:pPr>
            <a:endParaRPr lang="da-DK" sz="3200">
              <a:solidFill>
                <a:schemeClr val="accent6"/>
              </a:solidFill>
              <a:latin typeface="Bahnschrift Light" panose="020B0502040204020203" pitchFamily="34" charset="0"/>
            </a:endParaRPr>
          </a:p>
          <a:p>
            <a:pPr marL="742950" indent="-742950">
              <a:buFont typeface="+mj-lt"/>
              <a:buAutoNum type="arabicPeriod"/>
            </a:pPr>
            <a:r>
              <a:rPr lang="da-DK" sz="3200">
                <a:solidFill>
                  <a:schemeClr val="accent6"/>
                </a:solidFill>
                <a:latin typeface="Bahnschrift Light" panose="020B0502040204020203" pitchFamily="34" charset="0"/>
              </a:rPr>
              <a:t>Giv førstehjælp</a:t>
            </a:r>
          </a:p>
          <a:p>
            <a:pPr marL="0" indent="0">
              <a:buNone/>
            </a:pPr>
            <a:endParaRPr lang="da-DK" sz="1400">
              <a:solidFill>
                <a:schemeClr val="accent6"/>
              </a:solidFill>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5</a:t>
            </a:fld>
            <a:endParaRPr lang="da-DK"/>
          </a:p>
        </p:txBody>
      </p:sp>
      <p:sp>
        <p:nvSpPr>
          <p:cNvPr id="8" name="Titel 1">
            <a:extLst>
              <a:ext uri="{FF2B5EF4-FFF2-40B4-BE49-F238E27FC236}">
                <a16:creationId xmlns:a16="http://schemas.microsoft.com/office/drawing/2014/main" id="{1D1A11D0-1677-4121-B107-CF5035C4B405}"/>
              </a:ext>
            </a:extLst>
          </p:cNvPr>
          <p:cNvSpPr>
            <a:spLocks noGrp="1"/>
          </p:cNvSpPr>
          <p:nvPr>
            <p:ph type="title"/>
          </p:nvPr>
        </p:nvSpPr>
        <p:spPr>
          <a:xfrm>
            <a:off x="47328" y="1124744"/>
            <a:ext cx="7814733" cy="1143000"/>
          </a:xfrm>
        </p:spPr>
        <p:txBody>
          <a:bodyPr/>
          <a:lstStyle/>
          <a:p>
            <a:pPr algn="ctr"/>
            <a:r>
              <a:rPr lang="da-DK" sz="4000">
                <a:solidFill>
                  <a:schemeClr val="accent6"/>
                </a:solidFill>
                <a:latin typeface="Arial Black" panose="020B0A04020102020204" pitchFamily="34" charset="0"/>
              </a:rPr>
              <a:t>De 4 hovedpunkter</a:t>
            </a:r>
          </a:p>
        </p:txBody>
      </p:sp>
      <p:pic>
        <p:nvPicPr>
          <p:cNvPr id="9" name="Grafik 8" descr="Lægevidenskab med massiv udfyldning">
            <a:extLst>
              <a:ext uri="{FF2B5EF4-FFF2-40B4-BE49-F238E27FC236}">
                <a16:creationId xmlns:a16="http://schemas.microsoft.com/office/drawing/2014/main" id="{E705C7AB-710A-4900-B47A-8EF8B417EB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335" y="5733256"/>
            <a:ext cx="1030841" cy="1030841"/>
          </a:xfrm>
          <a:prstGeom prst="rect">
            <a:avLst/>
          </a:prstGeom>
        </p:spPr>
      </p:pic>
      <p:pic>
        <p:nvPicPr>
          <p:cNvPr id="7" name="Billede 6">
            <a:extLst>
              <a:ext uri="{FF2B5EF4-FFF2-40B4-BE49-F238E27FC236}">
                <a16:creationId xmlns:a16="http://schemas.microsoft.com/office/drawing/2014/main" id="{BDCAB12F-00DF-45FC-B59F-E0555FA9F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565" y="1401420"/>
            <a:ext cx="4429344" cy="5056352"/>
          </a:xfrm>
          <a:prstGeom prst="rect">
            <a:avLst/>
          </a:prstGeom>
        </p:spPr>
      </p:pic>
    </p:spTree>
    <p:extLst>
      <p:ext uri="{BB962C8B-B14F-4D97-AF65-F5344CB8AC3E}">
        <p14:creationId xmlns:p14="http://schemas.microsoft.com/office/powerpoint/2010/main" val="2755532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048" y="3646736"/>
            <a:ext cx="4767552" cy="3024336"/>
          </a:xfrm>
          <a:prstGeom prst="rect">
            <a:avLst/>
          </a:prstGeom>
        </p:spPr>
      </p:pic>
      <p:sp>
        <p:nvSpPr>
          <p:cNvPr id="2" name="Titel 1"/>
          <p:cNvSpPr>
            <a:spLocks noGrp="1"/>
          </p:cNvSpPr>
          <p:nvPr>
            <p:ph type="title"/>
          </p:nvPr>
        </p:nvSpPr>
        <p:spPr>
          <a:xfrm>
            <a:off x="-960784" y="1130474"/>
            <a:ext cx="7814733" cy="1143000"/>
          </a:xfrm>
        </p:spPr>
        <p:txBody>
          <a:bodyPr/>
          <a:lstStyle/>
          <a:p>
            <a:pPr algn="ctr"/>
            <a:r>
              <a:rPr lang="da-DK" sz="4000">
                <a:solidFill>
                  <a:schemeClr val="accent1"/>
                </a:solidFill>
                <a:latin typeface="Arial Black" panose="020B0A04020102020204" pitchFamily="34" charset="0"/>
              </a:rPr>
              <a:t>ABC</a:t>
            </a:r>
            <a:r>
              <a:rPr lang="da-DK" sz="4000">
                <a:solidFill>
                  <a:srgbClr val="002060"/>
                </a:solidFill>
                <a:latin typeface="Arial Black" panose="020B0A04020102020204" pitchFamily="34" charset="0"/>
              </a:rPr>
              <a:t> </a:t>
            </a:r>
            <a:r>
              <a:rPr lang="da-DK" sz="4000">
                <a:solidFill>
                  <a:schemeClr val="accent6"/>
                </a:solidFill>
                <a:latin typeface="Arial Black" panose="020B0A04020102020204" pitchFamily="34" charset="0"/>
              </a:rPr>
              <a:t>reglen</a:t>
            </a:r>
          </a:p>
        </p:txBody>
      </p:sp>
      <p:sp>
        <p:nvSpPr>
          <p:cNvPr id="3" name="Pladsholder til indhold 2"/>
          <p:cNvSpPr>
            <a:spLocks noGrp="1"/>
          </p:cNvSpPr>
          <p:nvPr>
            <p:ph idx="1"/>
          </p:nvPr>
        </p:nvSpPr>
        <p:spPr>
          <a:xfrm>
            <a:off x="998859" y="1860848"/>
            <a:ext cx="8697541" cy="3530600"/>
          </a:xfrm>
        </p:spPr>
        <p:txBody>
          <a:bodyPr/>
          <a:lstStyle/>
          <a:p>
            <a:pPr marL="0" indent="0">
              <a:buNone/>
            </a:pPr>
            <a:r>
              <a:rPr lang="da-DK" b="1">
                <a:solidFill>
                  <a:schemeClr val="accent1"/>
                </a:solidFill>
                <a:latin typeface="Bahnschrift Light" panose="020B0502040204020203" pitchFamily="34" charset="0"/>
              </a:rPr>
              <a:t>A</a:t>
            </a:r>
            <a:r>
              <a:rPr lang="da-DK" b="1">
                <a:latin typeface="Bahnschrift Light" panose="020B0502040204020203" pitchFamily="34" charset="0"/>
              </a:rPr>
              <a:t>    </a:t>
            </a:r>
            <a:r>
              <a:rPr lang="da-DK" sz="2000" b="1" err="1">
                <a:latin typeface="Bahnschrift Light" panose="020B0502040204020203" pitchFamily="34" charset="0"/>
              </a:rPr>
              <a:t>Airway</a:t>
            </a:r>
            <a:r>
              <a:rPr lang="da-DK" sz="2000" b="1">
                <a:latin typeface="Bahnschrift Light" panose="020B0502040204020203" pitchFamily="34" charset="0"/>
              </a:rPr>
              <a:t> ( Bevidsthedsniveau – frie luftveje )</a:t>
            </a:r>
          </a:p>
          <a:p>
            <a:pPr marL="0" indent="0">
              <a:buNone/>
            </a:pPr>
            <a:r>
              <a:rPr lang="da-DK" sz="2000" b="1">
                <a:solidFill>
                  <a:schemeClr val="accent1"/>
                </a:solidFill>
                <a:latin typeface="Bahnschrift Light" panose="020B0502040204020203" pitchFamily="34" charset="0"/>
              </a:rPr>
              <a:t>B</a:t>
            </a:r>
            <a:r>
              <a:rPr lang="da-DK" sz="2000" b="1">
                <a:latin typeface="Bahnschrift Light" panose="020B0502040204020203" pitchFamily="34" charset="0"/>
              </a:rPr>
              <a:t>   </a:t>
            </a:r>
            <a:r>
              <a:rPr lang="da-DK" sz="2000" b="1" err="1">
                <a:latin typeface="Bahnschrift Light" panose="020B0502040204020203" pitchFamily="34" charset="0"/>
              </a:rPr>
              <a:t>Breathing</a:t>
            </a:r>
            <a:r>
              <a:rPr lang="da-DK" sz="2000" b="1">
                <a:latin typeface="Bahnschrift Light" panose="020B0502040204020203" pitchFamily="34" charset="0"/>
              </a:rPr>
              <a:t> ( frekvens – dybde )</a:t>
            </a:r>
          </a:p>
          <a:p>
            <a:pPr marL="0" indent="0">
              <a:buNone/>
            </a:pPr>
            <a:r>
              <a:rPr lang="da-DK" sz="2000" b="1">
                <a:solidFill>
                  <a:schemeClr val="accent1"/>
                </a:solidFill>
                <a:latin typeface="Bahnschrift Light" panose="020B0502040204020203" pitchFamily="34" charset="0"/>
              </a:rPr>
              <a:t>C</a:t>
            </a:r>
            <a:r>
              <a:rPr lang="da-DK" sz="2000" b="1">
                <a:latin typeface="Bahnschrift Light" panose="020B0502040204020203" pitchFamily="34" charset="0"/>
              </a:rPr>
              <a:t>   Cirkulation ( blødning – </a:t>
            </a:r>
            <a:r>
              <a:rPr lang="da-DK" sz="2000" b="1" err="1">
                <a:latin typeface="Bahnschrift Light" panose="020B0502040204020203" pitchFamily="34" charset="0"/>
              </a:rPr>
              <a:t>shock</a:t>
            </a:r>
            <a:r>
              <a:rPr lang="da-DK" sz="2000" b="1">
                <a:latin typeface="Bahnschrift Light" panose="020B0502040204020203" pitchFamily="34" charset="0"/>
              </a:rPr>
              <a:t>/kredsløbssvigt – puls )</a:t>
            </a:r>
          </a:p>
          <a:p>
            <a:endParaRPr lang="da-DK">
              <a:latin typeface="Bahnschrift Light" panose="020B0502040204020203" pitchFamily="34" charset="0"/>
            </a:endParaRPr>
          </a:p>
          <a:p>
            <a:pPr marL="0" indent="0">
              <a:buNone/>
            </a:pPr>
            <a:r>
              <a:rPr lang="da-DK" sz="2000">
                <a:latin typeface="Bahnschrift Light" panose="020B0502040204020203" pitchFamily="34" charset="0"/>
              </a:rPr>
              <a:t>Konstateres der et problem skal det løses inden man går videre til næste punkt. </a:t>
            </a:r>
          </a:p>
          <a:p>
            <a:pPr marL="0" indent="0">
              <a:buNone/>
            </a:pPr>
            <a:r>
              <a:rPr lang="da-DK" sz="2000">
                <a:latin typeface="Bahnschrift Light" panose="020B0502040204020203" pitchFamily="34" charset="0"/>
              </a:rPr>
              <a:t>Gentag vurdering af </a:t>
            </a:r>
            <a:r>
              <a:rPr lang="da-DK" sz="2000">
                <a:solidFill>
                  <a:schemeClr val="accent1"/>
                </a:solidFill>
                <a:latin typeface="Bahnschrift Light" panose="020B0502040204020203" pitchFamily="34" charset="0"/>
              </a:rPr>
              <a:t>A-B-C</a:t>
            </a:r>
            <a:r>
              <a:rPr lang="da-DK" sz="2000">
                <a:latin typeface="Bahnschrift Light" panose="020B0502040204020203" pitchFamily="34" charset="0"/>
              </a:rPr>
              <a:t> med passende mellemrum for at afdække en ændring af personens tilstand.</a:t>
            </a:r>
          </a:p>
          <a:p>
            <a:pPr marL="0" indent="0">
              <a:buNone/>
            </a:pPr>
            <a:r>
              <a:rPr lang="da-DK" sz="2000">
                <a:latin typeface="Bahnschrift Light" panose="020B0502040204020203" pitchFamily="34" charset="0"/>
              </a:rPr>
              <a:t>Brug også </a:t>
            </a:r>
            <a:r>
              <a:rPr lang="da-DK" sz="2000">
                <a:solidFill>
                  <a:schemeClr val="accent1"/>
                </a:solidFill>
                <a:latin typeface="Bahnschrift Light" panose="020B0502040204020203" pitchFamily="34" charset="0"/>
              </a:rPr>
              <a:t>ABC</a:t>
            </a:r>
            <a:r>
              <a:rPr lang="da-DK" sz="2000">
                <a:latin typeface="Bahnschrift Light" panose="020B0502040204020203" pitchFamily="34" charset="0"/>
              </a:rPr>
              <a:t> reglen ved overlevering til rednings- og ambulancepersonale</a:t>
            </a:r>
          </a:p>
          <a:p>
            <a:pPr marL="0" indent="0">
              <a:buNone/>
            </a:pPr>
            <a:endParaRPr lang="da-DK" sz="200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6</a:t>
            </a:fld>
            <a:endParaRPr lang="da-DK"/>
          </a:p>
        </p:txBody>
      </p:sp>
      <p:pic>
        <p:nvPicPr>
          <p:cNvPr id="8" name="Grafik 7" descr="Hjerte med massiv udfyldning">
            <a:extLst>
              <a:ext uri="{FF2B5EF4-FFF2-40B4-BE49-F238E27FC236}">
                <a16:creationId xmlns:a16="http://schemas.microsoft.com/office/drawing/2014/main" id="{2B80726F-4500-4E39-9E08-0AA371D1D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336" y="5723571"/>
            <a:ext cx="992138" cy="992138"/>
          </a:xfrm>
          <a:prstGeom prst="rect">
            <a:avLst/>
          </a:prstGeom>
        </p:spPr>
      </p:pic>
    </p:spTree>
    <p:extLst>
      <p:ext uri="{BB962C8B-B14F-4D97-AF65-F5344CB8AC3E}">
        <p14:creationId xmlns:p14="http://schemas.microsoft.com/office/powerpoint/2010/main" val="4000397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152" y="3103167"/>
            <a:ext cx="4453489" cy="3456384"/>
          </a:xfrm>
          <a:prstGeom prst="rect">
            <a:avLst/>
          </a:prstGeom>
        </p:spPr>
      </p:pic>
      <p:sp>
        <p:nvSpPr>
          <p:cNvPr id="2" name="Titel 1"/>
          <p:cNvSpPr>
            <a:spLocks noGrp="1"/>
          </p:cNvSpPr>
          <p:nvPr>
            <p:ph type="title"/>
          </p:nvPr>
        </p:nvSpPr>
        <p:spPr>
          <a:xfrm>
            <a:off x="1343472" y="1124744"/>
            <a:ext cx="11377264" cy="1143000"/>
          </a:xfrm>
        </p:spPr>
        <p:txBody>
          <a:bodyPr/>
          <a:lstStyle/>
          <a:p>
            <a:r>
              <a:rPr lang="da-DK" sz="3200">
                <a:solidFill>
                  <a:schemeClr val="accent6"/>
                </a:solidFill>
                <a:latin typeface="Arial Black" panose="020B0A04020102020204" pitchFamily="34" charset="0"/>
              </a:rPr>
              <a:t>Sygdomme der påvirker bevidsthedsniveauet</a:t>
            </a:r>
          </a:p>
        </p:txBody>
      </p:sp>
      <p:sp>
        <p:nvSpPr>
          <p:cNvPr id="3" name="Pladsholder til indhold 2"/>
          <p:cNvSpPr>
            <a:spLocks noGrp="1"/>
          </p:cNvSpPr>
          <p:nvPr>
            <p:ph idx="1"/>
          </p:nvPr>
        </p:nvSpPr>
        <p:spPr>
          <a:xfrm>
            <a:off x="1343472" y="1916832"/>
            <a:ext cx="7814733" cy="3530600"/>
          </a:xfrm>
        </p:spPr>
        <p:txBody>
          <a:bodyPr/>
          <a:lstStyle/>
          <a:p>
            <a:pPr marL="0" indent="0">
              <a:buNone/>
            </a:pPr>
            <a:r>
              <a:rPr lang="da-DK" sz="2400" b="1">
                <a:latin typeface="Bahnschrift SemiBold" panose="020B0502040204020203" pitchFamily="34" charset="0"/>
              </a:rPr>
              <a:t>Høj feber </a:t>
            </a:r>
            <a:r>
              <a:rPr lang="da-DK">
                <a:latin typeface="Bahnschrift Light" panose="020B0502040204020203" pitchFamily="34" charset="0"/>
              </a:rPr>
              <a:t>	Kan komme pludseligt og uden indikationer på anden     		sygdom eller i forbindelse med infektioner eller 			børnesygdomme. </a:t>
            </a:r>
          </a:p>
          <a:p>
            <a:endParaRPr lang="da-DK">
              <a:latin typeface="Bahnschrift SemiBold" panose="020B0502040204020203" pitchFamily="34" charset="0"/>
            </a:endParaRPr>
          </a:p>
          <a:p>
            <a:pPr marL="0" indent="0">
              <a:buNone/>
            </a:pPr>
            <a:r>
              <a:rPr lang="da-DK" sz="2400" b="1">
                <a:latin typeface="Bahnschrift SemiBold" panose="020B0502040204020203" pitchFamily="34" charset="0"/>
              </a:rPr>
              <a:t>Førstehjælp</a:t>
            </a:r>
            <a:r>
              <a:rPr lang="da-DK">
                <a:latin typeface="Bahnschrift Light" panose="020B0502040204020203" pitchFamily="34" charset="0"/>
              </a:rPr>
              <a:t>	Sikre frie luftveje. Prøv at sænke barnets temperatur ved 		at afklæde barnet og luk gerne et vindue op så 			temperaturen i rummet sænkes.</a:t>
            </a:r>
          </a:p>
          <a:p>
            <a:pPr marL="0" indent="0">
              <a:buNone/>
            </a:pPr>
            <a:r>
              <a:rPr lang="da-DK">
                <a:latin typeface="Bahnschrift Light" panose="020B0502040204020203" pitchFamily="34" charset="0"/>
              </a:rPr>
              <a:t>		</a:t>
            </a:r>
          </a:p>
          <a:p>
            <a:pPr marL="0" indent="0">
              <a:buNone/>
            </a:pPr>
            <a:r>
              <a:rPr lang="da-DK">
                <a:latin typeface="Bahnschrift Light" panose="020B0502040204020203" pitchFamily="34" charset="0"/>
              </a:rPr>
              <a:t>		Er barnet stadig bevidsthedspåvirket kontaktes egen læge  		eller Regionens akuttelefon. </a:t>
            </a:r>
          </a:p>
          <a:p>
            <a:pPr marL="0" indent="0">
              <a:buNone/>
            </a:pPr>
            <a:r>
              <a:rPr lang="da-DK">
                <a:latin typeface="Bahnschrift Light" panose="020B0502040204020203" pitchFamily="34" charset="0"/>
              </a:rPr>
              <a:t>		Påvirkes åndedræt eller blodkredsløb ringes 1-1-2.</a:t>
            </a:r>
          </a:p>
          <a:p>
            <a:pPr marL="0" indent="0">
              <a:buNone/>
            </a:pPr>
            <a:endParaRPr lang="da-DK">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ts val="1560"/>
              </a:lnSpc>
              <a:spcBef>
                <a:spcPts val="0"/>
              </a:spcBef>
              <a:spcAft>
                <a:spcPts val="0"/>
              </a:spcAft>
              <a:buClrTx/>
              <a:buSzTx/>
              <a:buFontTx/>
              <a:buNone/>
              <a:tabLst/>
              <a:defRPr/>
            </a:pPr>
            <a:fld id="{32E855ED-58C7-4292-9CAA-B90A9946BD3B}" type="slidenum">
              <a:rPr kumimoji="0" lang="da-DK" sz="1300" b="0" i="0" u="none" strike="noStrike" kern="1200" cap="none" spc="0" normalizeH="0" baseline="0" noProof="0" smtClean="0">
                <a:ln>
                  <a:noFill/>
                </a:ln>
                <a:solidFill>
                  <a:srgbClr val="1B234E"/>
                </a:solidFill>
                <a:effectLst/>
                <a:uLnTx/>
                <a:uFillTx/>
                <a:latin typeface="Calibri" pitchFamily="34" charset="0"/>
                <a:ea typeface="+mn-ea"/>
                <a:cs typeface="Calibri" pitchFamily="34" charset="0"/>
              </a:rPr>
              <a:pPr marL="0" marR="0" lvl="0" indent="0" algn="r" defTabSz="914400" rtl="0" eaLnBrk="1" fontAlgn="auto" latinLnBrk="0" hangingPunct="1">
                <a:lnSpc>
                  <a:spcPts val="1560"/>
                </a:lnSpc>
                <a:spcBef>
                  <a:spcPts val="0"/>
                </a:spcBef>
                <a:spcAft>
                  <a:spcPts val="0"/>
                </a:spcAft>
                <a:buClrTx/>
                <a:buSzTx/>
                <a:buFontTx/>
                <a:buNone/>
                <a:tabLst/>
                <a:defRPr/>
              </a:pPr>
              <a:t>7</a:t>
            </a:fld>
            <a:endParaRPr kumimoji="0" lang="da-DK" sz="1300" b="0" i="0" u="none" strike="noStrike" kern="1200" cap="none" spc="0" normalizeH="0" baseline="0" noProof="0">
              <a:ln>
                <a:noFill/>
              </a:ln>
              <a:solidFill>
                <a:srgbClr val="1B234E"/>
              </a:solidFill>
              <a:effectLst/>
              <a:uLnTx/>
              <a:uFillTx/>
              <a:latin typeface="Calibri" pitchFamily="34" charset="0"/>
              <a:ea typeface="+mn-ea"/>
              <a:cs typeface="Calibri" pitchFamily="34" charset="0"/>
            </a:endParaRPr>
          </a:p>
        </p:txBody>
      </p:sp>
      <p:pic>
        <p:nvPicPr>
          <p:cNvPr id="7" name="Grafik 6" descr="feber med massiv udfyldning">
            <a:extLst>
              <a:ext uri="{FF2B5EF4-FFF2-40B4-BE49-F238E27FC236}">
                <a16:creationId xmlns:a16="http://schemas.microsoft.com/office/drawing/2014/main" id="{980837B8-3D67-461E-90D7-53800D3E48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359" y="5805264"/>
            <a:ext cx="914400" cy="914400"/>
          </a:xfrm>
          <a:prstGeom prst="rect">
            <a:avLst/>
          </a:prstGeom>
        </p:spPr>
      </p:pic>
    </p:spTree>
    <p:extLst>
      <p:ext uri="{BB962C8B-B14F-4D97-AF65-F5344CB8AC3E}">
        <p14:creationId xmlns:p14="http://schemas.microsoft.com/office/powerpoint/2010/main" val="115478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515" y="2127436"/>
            <a:ext cx="3558964" cy="2603128"/>
          </a:xfrm>
          <a:prstGeom prst="rect">
            <a:avLst/>
          </a:prstGeom>
        </p:spPr>
      </p:pic>
      <p:sp>
        <p:nvSpPr>
          <p:cNvPr id="2" name="Titel 1"/>
          <p:cNvSpPr>
            <a:spLocks noGrp="1"/>
          </p:cNvSpPr>
          <p:nvPr>
            <p:ph type="title"/>
          </p:nvPr>
        </p:nvSpPr>
        <p:spPr>
          <a:xfrm>
            <a:off x="1379747" y="1120232"/>
            <a:ext cx="10471732" cy="1143000"/>
          </a:xfrm>
        </p:spPr>
        <p:txBody>
          <a:bodyPr/>
          <a:lstStyle/>
          <a:p>
            <a:r>
              <a:rPr lang="da-DK" sz="4000">
                <a:solidFill>
                  <a:schemeClr val="accent6"/>
                </a:solidFill>
                <a:latin typeface="Arial Black" panose="020B0A04020102020204" pitchFamily="34" charset="0"/>
              </a:rPr>
              <a:t>Sygdomme der påvirker åndedrættet</a:t>
            </a:r>
          </a:p>
        </p:txBody>
      </p:sp>
      <p:sp>
        <p:nvSpPr>
          <p:cNvPr id="3" name="Pladsholder til indhold 2"/>
          <p:cNvSpPr>
            <a:spLocks noGrp="1"/>
          </p:cNvSpPr>
          <p:nvPr>
            <p:ph idx="1"/>
          </p:nvPr>
        </p:nvSpPr>
        <p:spPr>
          <a:xfrm>
            <a:off x="1379747" y="1988840"/>
            <a:ext cx="7814733" cy="3672408"/>
          </a:xfrm>
        </p:spPr>
        <p:txBody>
          <a:bodyPr/>
          <a:lstStyle/>
          <a:p>
            <a:pPr marL="0" indent="0">
              <a:buNone/>
            </a:pPr>
            <a:r>
              <a:rPr lang="da-DK" sz="2400" b="1">
                <a:latin typeface="Bahnschrift SemiBold" panose="020B0502040204020203" pitchFamily="34" charset="0"/>
              </a:rPr>
              <a:t>Astma/</a:t>
            </a:r>
            <a:r>
              <a:rPr lang="da-DK" sz="2400" b="1" err="1">
                <a:latin typeface="Bahnschrift SemiBold" panose="020B0502040204020203" pitchFamily="34" charset="0"/>
              </a:rPr>
              <a:t>bronchitis</a:t>
            </a:r>
            <a:endParaRPr lang="da-DK" sz="2400" b="1">
              <a:latin typeface="Bahnschrift Light" panose="020B0502040204020203" pitchFamily="34" charset="0"/>
            </a:endParaRPr>
          </a:p>
          <a:p>
            <a:pPr marL="0" indent="0">
              <a:buNone/>
            </a:pPr>
            <a:r>
              <a:rPr lang="da-DK">
                <a:latin typeface="Bahnschrift Light" panose="020B0502040204020203" pitchFamily="34" charset="0"/>
              </a:rPr>
              <a:t>Udløses ofte som følge af allergisk reaktion, anstrengelse </a:t>
            </a:r>
            <a:r>
              <a:rPr lang="da-DK" err="1">
                <a:latin typeface="Bahnschrift Light" panose="020B0502040204020203" pitchFamily="34" charset="0"/>
              </a:rPr>
              <a:t>o.lign</a:t>
            </a:r>
            <a:r>
              <a:rPr lang="da-DK">
                <a:latin typeface="Bahnschrift Light" panose="020B0502040204020203" pitchFamily="34" charset="0"/>
              </a:rPr>
              <a:t>. og afstedkommer åndenød , hoste og pibende/hvæsende vejrtrækning</a:t>
            </a:r>
          </a:p>
          <a:p>
            <a:pPr marL="0" indent="0">
              <a:buNone/>
            </a:pPr>
            <a:endParaRPr lang="da-DK">
              <a:latin typeface="Bahnschrift Light" panose="020B0502040204020203" pitchFamily="34" charset="0"/>
            </a:endParaRPr>
          </a:p>
          <a:p>
            <a:pPr marL="0" indent="0">
              <a:buNone/>
            </a:pPr>
            <a:endParaRPr lang="da-DK">
              <a:latin typeface="Bahnschrift Light" panose="020B0502040204020203" pitchFamily="34" charset="0"/>
            </a:endParaRPr>
          </a:p>
          <a:p>
            <a:pPr marL="0" indent="0">
              <a:buNone/>
            </a:pPr>
            <a:endParaRPr lang="da-DK">
              <a:latin typeface="Bahnschrift Light" panose="020B0502040204020203" pitchFamily="34" charset="0"/>
            </a:endParaRPr>
          </a:p>
          <a:p>
            <a:pPr marL="0" indent="0">
              <a:buNone/>
            </a:pPr>
            <a:r>
              <a:rPr lang="da-DK" sz="2400" b="1">
                <a:latin typeface="Bahnschrift SemiBold" panose="020B0502040204020203" pitchFamily="34" charset="0"/>
              </a:rPr>
              <a:t>Førstehjælp</a:t>
            </a:r>
            <a:endParaRPr lang="da-DK" sz="2400" b="1">
              <a:latin typeface="Bahnschrift Light" panose="020B0502040204020203" pitchFamily="34" charset="0"/>
            </a:endParaRPr>
          </a:p>
          <a:p>
            <a:pPr marL="0" indent="0">
              <a:buNone/>
            </a:pPr>
            <a:r>
              <a:rPr lang="da-DK">
                <a:latin typeface="Bahnschrift Light" panose="020B0502040204020203" pitchFamily="34" charset="0"/>
              </a:rPr>
              <a:t>Hold barnet i ro. Er barnet kendt med sygdommen skal der gives medicin i form af inhalation. Dette skal gives så tidligt i forløbet som muligt, så medicinen kan komme ned og virke i bronkierne.</a:t>
            </a:r>
          </a:p>
          <a:p>
            <a:pPr marL="0" indent="0">
              <a:buNone/>
            </a:pPr>
            <a:r>
              <a:rPr lang="da-DK">
                <a:latin typeface="Bahnschrift Light" panose="020B0502040204020203" pitchFamily="34" charset="0"/>
              </a:rPr>
              <a:t>Kommer der ikke virkning af medicin indenfor få minutter kaldes 1-1-2</a:t>
            </a:r>
          </a:p>
          <a:p>
            <a:pPr marL="0" indent="0">
              <a:buNone/>
            </a:pPr>
            <a:endParaRPr lang="da-DK">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8</a:t>
            </a:fld>
            <a:endParaRPr lang="da-DK"/>
          </a:p>
        </p:txBody>
      </p:sp>
      <p:pic>
        <p:nvPicPr>
          <p:cNvPr id="7" name="Grafik 6" descr="Lunger med massiv udfyldning">
            <a:extLst>
              <a:ext uri="{FF2B5EF4-FFF2-40B4-BE49-F238E27FC236}">
                <a16:creationId xmlns:a16="http://schemas.microsoft.com/office/drawing/2014/main" id="{4E14384E-D37B-4D8C-9742-171AB8F45F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352" y="5639544"/>
            <a:ext cx="1008112" cy="1008112"/>
          </a:xfrm>
          <a:prstGeom prst="rect">
            <a:avLst/>
          </a:prstGeom>
        </p:spPr>
      </p:pic>
    </p:spTree>
    <p:extLst>
      <p:ext uri="{BB962C8B-B14F-4D97-AF65-F5344CB8AC3E}">
        <p14:creationId xmlns:p14="http://schemas.microsoft.com/office/powerpoint/2010/main" val="867228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0136" y="1410568"/>
            <a:ext cx="5013363" cy="3528392"/>
          </a:xfrm>
          <a:prstGeom prst="rect">
            <a:avLst/>
          </a:prstGeom>
        </p:spPr>
      </p:pic>
      <p:sp>
        <p:nvSpPr>
          <p:cNvPr id="2" name="Titel 1"/>
          <p:cNvSpPr>
            <a:spLocks noGrp="1"/>
          </p:cNvSpPr>
          <p:nvPr>
            <p:ph type="title"/>
          </p:nvPr>
        </p:nvSpPr>
        <p:spPr>
          <a:xfrm>
            <a:off x="1343472" y="1124744"/>
            <a:ext cx="10585176" cy="1143000"/>
          </a:xfrm>
        </p:spPr>
        <p:txBody>
          <a:bodyPr/>
          <a:lstStyle/>
          <a:p>
            <a:r>
              <a:rPr lang="da-DK" sz="4000">
                <a:solidFill>
                  <a:schemeClr val="accent6"/>
                </a:solidFill>
                <a:latin typeface="Arial Black" panose="020B0A04020102020204" pitchFamily="34" charset="0"/>
              </a:rPr>
              <a:t>Sygdomme der udløser krampeanfald</a:t>
            </a:r>
          </a:p>
        </p:txBody>
      </p:sp>
      <p:sp>
        <p:nvSpPr>
          <p:cNvPr id="3" name="Pladsholder til indhold 2"/>
          <p:cNvSpPr>
            <a:spLocks noGrp="1"/>
          </p:cNvSpPr>
          <p:nvPr>
            <p:ph idx="1"/>
          </p:nvPr>
        </p:nvSpPr>
        <p:spPr>
          <a:xfrm>
            <a:off x="1415480" y="1916832"/>
            <a:ext cx="7814733" cy="3530600"/>
          </a:xfrm>
        </p:spPr>
        <p:txBody>
          <a:bodyPr/>
          <a:lstStyle/>
          <a:p>
            <a:pPr marL="0" indent="0">
              <a:buNone/>
            </a:pPr>
            <a:r>
              <a:rPr lang="da-DK" sz="2400" b="1">
                <a:latin typeface="Bahnschrift SemiBold" panose="020B0502040204020203" pitchFamily="34" charset="0"/>
              </a:rPr>
              <a:t>Feberkrampe/epilepsi</a:t>
            </a:r>
            <a:endParaRPr lang="da-DK" sz="2400" b="1">
              <a:latin typeface="Bahnschrift Light" panose="020B0502040204020203" pitchFamily="34" charset="0"/>
            </a:endParaRPr>
          </a:p>
          <a:p>
            <a:pPr marL="0" indent="0">
              <a:buNone/>
            </a:pPr>
            <a:r>
              <a:rPr lang="da-DK">
                <a:latin typeface="Bahnschrift Light" panose="020B0502040204020203" pitchFamily="34" charset="0"/>
              </a:rPr>
              <a:t>Ser dramatisk ud. Barnet kramper med rykvise eller sitrende kramper. Barnet trækker ikke vejret under anfaldet og bliver blåt. Det vender ”det hvide ud af øjnene” og har ofte fråde om munden. Anfaldet varer ofte kun mellem 30 – 90 sek.</a:t>
            </a:r>
          </a:p>
          <a:p>
            <a:pPr marL="0" indent="0">
              <a:buNone/>
            </a:pPr>
            <a:endParaRPr lang="da-DK">
              <a:latin typeface="Bahnschrift Light" panose="020B0502040204020203" pitchFamily="34" charset="0"/>
            </a:endParaRPr>
          </a:p>
          <a:p>
            <a:pPr marL="0" indent="0">
              <a:buNone/>
            </a:pPr>
            <a:endParaRPr lang="da-DK">
              <a:latin typeface="Bahnschrift Light" panose="020B0502040204020203" pitchFamily="34" charset="0"/>
            </a:endParaRPr>
          </a:p>
          <a:p>
            <a:pPr marL="0" indent="0">
              <a:buNone/>
            </a:pPr>
            <a:endParaRPr lang="da-DK">
              <a:latin typeface="Bahnschrift Light" panose="020B0502040204020203" pitchFamily="34" charset="0"/>
            </a:endParaRPr>
          </a:p>
          <a:p>
            <a:pPr marL="0" indent="0">
              <a:buNone/>
            </a:pPr>
            <a:r>
              <a:rPr lang="da-DK" sz="2400" b="1">
                <a:latin typeface="Bahnschrift SemiBold" panose="020B0502040204020203" pitchFamily="34" charset="0"/>
              </a:rPr>
              <a:t>Førstehjælp</a:t>
            </a:r>
            <a:endParaRPr lang="da-DK" sz="2400" b="1">
              <a:latin typeface="Bahnschrift Light" panose="020B0502040204020203" pitchFamily="34" charset="0"/>
            </a:endParaRPr>
          </a:p>
          <a:p>
            <a:pPr marL="0" indent="0">
              <a:buNone/>
            </a:pPr>
            <a:r>
              <a:rPr lang="da-DK">
                <a:latin typeface="Bahnschrift Light" panose="020B0502040204020203" pitchFamily="34" charset="0"/>
              </a:rPr>
              <a:t>Mens barnet kramper kan der ikke ydes førstehjælp. Afklæd barnet og luk vinduer op. Sørg for barnet ikke slår sig under anfaldet. Når anfaldet stopper sikres vejrtrækningen ved at lægger barnet på siden ( evt. stabilt sideleje ). Er barnet kendt med sygdommen følges lægens anvisninger ellers kaldes 1-1-2.</a:t>
            </a:r>
          </a:p>
          <a:p>
            <a:pPr marL="0" indent="0">
              <a:buNone/>
            </a:pPr>
            <a:endParaRPr lang="da-DK">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9</a:t>
            </a:fld>
            <a:endParaRPr lang="da-DK"/>
          </a:p>
        </p:txBody>
      </p:sp>
      <p:pic>
        <p:nvPicPr>
          <p:cNvPr id="7" name="Grafik 6" descr="feber med massiv udfyldning">
            <a:extLst>
              <a:ext uri="{FF2B5EF4-FFF2-40B4-BE49-F238E27FC236}">
                <a16:creationId xmlns:a16="http://schemas.microsoft.com/office/drawing/2014/main" id="{163011DB-3FC3-4BF9-8641-F43904655D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352" y="5805264"/>
            <a:ext cx="914400" cy="914400"/>
          </a:xfrm>
          <a:prstGeom prst="rect">
            <a:avLst/>
          </a:prstGeom>
        </p:spPr>
      </p:pic>
    </p:spTree>
    <p:extLst>
      <p:ext uri="{BB962C8B-B14F-4D97-AF65-F5344CB8AC3E}">
        <p14:creationId xmlns:p14="http://schemas.microsoft.com/office/powerpoint/2010/main" val="4079128785"/>
      </p:ext>
    </p:extLst>
  </p:cSld>
  <p:clrMapOvr>
    <a:masterClrMapping/>
  </p:clrMapOvr>
</p:sld>
</file>

<file path=ppt/theme/theme1.xml><?xml version="1.0" encoding="utf-8"?>
<a:theme xmlns:a="http://schemas.openxmlformats.org/drawingml/2006/main" name="PowerPoint_HBR_DK">
  <a:themeElements>
    <a:clrScheme name="Københavns Brandvæsen">
      <a:dk1>
        <a:sysClr val="windowText" lastClr="000000"/>
      </a:dk1>
      <a:lt1>
        <a:sysClr val="window" lastClr="FFFFFF"/>
      </a:lt1>
      <a:dk2>
        <a:srgbClr val="1B234E"/>
      </a:dk2>
      <a:lt2>
        <a:srgbClr val="EEE300"/>
      </a:lt2>
      <a:accent1>
        <a:srgbClr val="C1001F"/>
      </a:accent1>
      <a:accent2>
        <a:srgbClr val="CC5E27"/>
      </a:accent2>
      <a:accent3>
        <a:srgbClr val="E09E40"/>
      </a:accent3>
      <a:accent4>
        <a:srgbClr val="FFED37"/>
      </a:accent4>
      <a:accent5>
        <a:srgbClr val="625E62"/>
      </a:accent5>
      <a:accent6>
        <a:srgbClr val="4F4C79"/>
      </a:accent6>
      <a:hlink>
        <a:srgbClr val="0000FF"/>
      </a:hlink>
      <a:folHlink>
        <a:srgbClr val="800080"/>
      </a:folHlink>
    </a:clrScheme>
    <a:fontScheme name="Københavns Brandvæse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dirty="0" err="1" smtClean="0">
            <a:solidFill>
              <a:schemeClr val="tx2"/>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1B234E"/>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latin typeface="Calibri" pitchFamily="34" charset="0"/>
            <a:cs typeface="Calibri"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AE8E89518C7FB4B8C7E5E978D0851D4" ma:contentTypeVersion="4" ma:contentTypeDescription="Opret et nyt dokument." ma:contentTypeScope="" ma:versionID="d6bed1ecabd04eea09753ec06bef93cc">
  <xsd:schema xmlns:xsd="http://www.w3.org/2001/XMLSchema" xmlns:xs="http://www.w3.org/2001/XMLSchema" xmlns:p="http://schemas.microsoft.com/office/2006/metadata/properties" xmlns:ns2="9aa7f6fa-d16c-42c7-b6c5-5bb69a0ddd9e" targetNamespace="http://schemas.microsoft.com/office/2006/metadata/properties" ma:root="true" ma:fieldsID="b589acd1b548ce73272a1f26b80b2c83" ns2:_="">
    <xsd:import namespace="9aa7f6fa-d16c-42c7-b6c5-5bb69a0ddd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7f6fa-d16c-42c7-b6c5-5bb69a0dd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20A65F-E75D-4175-8672-29E41868C782}">
  <ds:schemaRefs>
    <ds:schemaRef ds:uri="http://schemas.microsoft.com/sharepoint/v3/contenttype/forms"/>
  </ds:schemaRefs>
</ds:datastoreItem>
</file>

<file path=customXml/itemProps2.xml><?xml version="1.0" encoding="utf-8"?>
<ds:datastoreItem xmlns:ds="http://schemas.openxmlformats.org/officeDocument/2006/customXml" ds:itemID="{969B8CD7-72B8-45E5-9CFC-CBE4B3E5CCE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EA3ABC4-0F8A-4C00-9B04-AC8545A1DF18}">
  <ds:schemaRefs>
    <ds:schemaRef ds:uri="9aa7f6fa-d16c-42c7-b6c5-5bb69a0ddd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PowerPoint_HBR_DK</Template>
  <Application>Microsoft Office PowerPoint</Application>
  <PresentationFormat>Widescreen</PresentationFormat>
  <Slides>26</Slides>
  <Notes>0</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PowerPoint_HBR_DK</vt:lpstr>
      <vt:lpstr>Velkommen til:  FØRSTEHJÆLP OG  FOREBYGGELSE TIL BØRN   </vt:lpstr>
      <vt:lpstr>Førstehjælp og forebyggelse til børn</vt:lpstr>
      <vt:lpstr>Kompetencemål</vt:lpstr>
      <vt:lpstr>Kursets indhold</vt:lpstr>
      <vt:lpstr>De 4 hovedpunkter</vt:lpstr>
      <vt:lpstr>ABC reglen</vt:lpstr>
      <vt:lpstr>Sygdomme der påvirker bevidsthedsniveauet</vt:lpstr>
      <vt:lpstr>Sygdomme der påvirker åndedrættet</vt:lpstr>
      <vt:lpstr>Sygdomme der udløser krampeanfald</vt:lpstr>
      <vt:lpstr>Kvælning/strangulering</vt:lpstr>
      <vt:lpstr>Fremmedlegemer i luftvejene</vt:lpstr>
      <vt:lpstr>PowerPoint Presentation</vt:lpstr>
      <vt:lpstr>Fremmedlegemer i luftvejene</vt:lpstr>
      <vt:lpstr>Småskader  – forebyggelse og førstehjælp</vt:lpstr>
      <vt:lpstr>Forbrænding - skoldning</vt:lpstr>
      <vt:lpstr>Forbrænding - skoldning</vt:lpstr>
      <vt:lpstr>Forgiftning</vt:lpstr>
      <vt:lpstr>Forgiftning</vt:lpstr>
      <vt:lpstr>Ætsning</vt:lpstr>
      <vt:lpstr>Indvendige ætsninger</vt:lpstr>
      <vt:lpstr>Stabilt sideleje</vt:lpstr>
      <vt:lpstr>PowerPoint Presentation</vt:lpstr>
      <vt:lpstr>PowerPoint Presentation</vt:lpstr>
      <vt:lpstr>PowerPoint Presentation</vt:lpstr>
      <vt:lpstr>PowerPoint Presentation</vt:lpstr>
      <vt:lpstr>PowerPoint Presentation</vt:lpstr>
    </vt:vector>
  </TitlesOfParts>
  <Company>HBR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Førstehjælp og forebyggelse til børn</dc:title>
  <dc:creator>Michael Frank Nielsen</dc:creator>
  <cp:keywords>Præsentation</cp:keywords>
  <cp:revision>1</cp:revision>
  <dcterms:created xsi:type="dcterms:W3CDTF">2019-04-01T09:58:48Z</dcterms:created>
  <dcterms:modified xsi:type="dcterms:W3CDTF">2021-09-21T09:46:07Z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0x0101000AE8E89518C7FB4B8C7E5E978D0851D4</vt:lpwstr>
  </property>
</Properties>
</file>