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274" r:id="rId6"/>
    <p:sldId id="257" r:id="rId7"/>
    <p:sldId id="264" r:id="rId8"/>
    <p:sldId id="299" r:id="rId9"/>
    <p:sldId id="302" r:id="rId10"/>
    <p:sldId id="303" r:id="rId11"/>
    <p:sldId id="304" r:id="rId12"/>
    <p:sldId id="266" r:id="rId13"/>
    <p:sldId id="305" r:id="rId14"/>
    <p:sldId id="306" r:id="rId15"/>
    <p:sldId id="272" r:id="rId16"/>
    <p:sldId id="307" r:id="rId17"/>
    <p:sldId id="308" r:id="rId18"/>
    <p:sldId id="309" r:id="rId19"/>
    <p:sldId id="277" r:id="rId20"/>
    <p:sldId id="278" r:id="rId21"/>
    <p:sldId id="279" r:id="rId22"/>
    <p:sldId id="280" r:id="rId23"/>
    <p:sldId id="281" r:id="rId24"/>
    <p:sldId id="282" r:id="rId25"/>
    <p:sldId id="310" r:id="rId26"/>
    <p:sldId id="284" r:id="rId27"/>
    <p:sldId id="285" r:id="rId28"/>
    <p:sldId id="286" r:id="rId29"/>
    <p:sldId id="312" r:id="rId30"/>
    <p:sldId id="288" r:id="rId31"/>
    <p:sldId id="311" r:id="rId32"/>
    <p:sldId id="290" r:id="rId33"/>
    <p:sldId id="291" r:id="rId34"/>
    <p:sldId id="292" r:id="rId35"/>
    <p:sldId id="293" r:id="rId36"/>
    <p:sldId id="258" r:id="rId37"/>
    <p:sldId id="296" r:id="rId38"/>
    <p:sldId id="300" r:id="rId39"/>
    <p:sldId id="394" r:id="rId40"/>
  </p:sldIdLst>
  <p:sldSz cx="12192000" cy="6858000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pos="6139" userDrawn="1">
          <p15:clr>
            <a:srgbClr val="A4A3A4"/>
          </p15:clr>
        </p15:guide>
        <p15:guide id="4" pos="12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ob Vedsted Andersen" initials="jakan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34E"/>
    <a:srgbClr val="EEE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0E558-37F2-47F3-82B0-9C7A7F53933D}" v="17" dt="2021-11-05T13:55:32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Objects="1">
      <p:cViewPr varScale="1">
        <p:scale>
          <a:sx n="119" d="100"/>
          <a:sy n="119" d="100"/>
        </p:scale>
        <p:origin x="108" y="300"/>
      </p:cViewPr>
      <p:guideLst>
        <p:guide orient="horz" pos="1570"/>
        <p:guide orient="horz" pos="3793"/>
        <p:guide pos="6139"/>
        <p:guide pos="12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Katrine Ebbesen" userId="e0fbfaa29f4e1ffb" providerId="OrgId" clId="{F5C0E558-37F2-47F3-82B0-9C7A7F53933D}"/>
    <pc:docChg chg="undo custSel modSld">
      <pc:chgData name="Anne Katrine Ebbesen" userId="e0fbfaa29f4e1ffb" providerId="OrgId" clId="{F5C0E558-37F2-47F3-82B0-9C7A7F53933D}" dt="2021-11-10T08:41:15.985" v="2507" actId="20577"/>
      <pc:docMkLst>
        <pc:docMk/>
      </pc:docMkLst>
      <pc:sldChg chg="addSp delSp modSp mod">
        <pc:chgData name="Anne Katrine Ebbesen" userId="e0fbfaa29f4e1ffb" providerId="OrgId" clId="{F5C0E558-37F2-47F3-82B0-9C7A7F53933D}" dt="2021-11-05T13:08:30.277" v="343" actId="20577"/>
        <pc:sldMkLst>
          <pc:docMk/>
          <pc:sldMk cId="4287994999" sldId="257"/>
        </pc:sldMkLst>
        <pc:spChg chg="mod">
          <ac:chgData name="Anne Katrine Ebbesen" userId="e0fbfaa29f4e1ffb" providerId="OrgId" clId="{F5C0E558-37F2-47F3-82B0-9C7A7F53933D}" dt="2021-11-05T13:07:28.038" v="240" actId="1076"/>
          <ac:spMkLst>
            <pc:docMk/>
            <pc:sldMk cId="4287994999" sldId="257"/>
            <ac:spMk id="2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08:30.277" v="343" actId="20577"/>
          <ac:spMkLst>
            <pc:docMk/>
            <pc:sldMk cId="4287994999" sldId="257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07:55.857" v="329" actId="478"/>
          <ac:spMkLst>
            <pc:docMk/>
            <pc:sldMk cId="4287994999" sldId="257"/>
            <ac:spMk id="7" creationId="{56C7E273-6BE0-4EDD-AE12-6915A9F8B160}"/>
          </ac:spMkLst>
        </pc:spChg>
      </pc:sldChg>
      <pc:sldChg chg="modSp mod">
        <pc:chgData name="Anne Katrine Ebbesen" userId="e0fbfaa29f4e1ffb" providerId="OrgId" clId="{F5C0E558-37F2-47F3-82B0-9C7A7F53933D}" dt="2021-11-05T13:51:45.289" v="2209" actId="20577"/>
        <pc:sldMkLst>
          <pc:docMk/>
          <pc:sldMk cId="3128213522" sldId="258"/>
        </pc:sldMkLst>
        <pc:spChg chg="mod">
          <ac:chgData name="Anne Katrine Ebbesen" userId="e0fbfaa29f4e1ffb" providerId="OrgId" clId="{F5C0E558-37F2-47F3-82B0-9C7A7F53933D}" dt="2021-11-05T13:50:43.272" v="2180" actId="404"/>
          <ac:spMkLst>
            <pc:docMk/>
            <pc:sldMk cId="3128213522" sldId="258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51:45.289" v="2209" actId="20577"/>
          <ac:spMkLst>
            <pc:docMk/>
            <pc:sldMk cId="3128213522" sldId="258"/>
            <ac:spMk id="4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26:49.374" v="1005" actId="20577"/>
        <pc:sldMkLst>
          <pc:docMk/>
          <pc:sldMk cId="1306202369" sldId="264"/>
        </pc:sldMkLst>
        <pc:spChg chg="mod">
          <ac:chgData name="Anne Katrine Ebbesen" userId="e0fbfaa29f4e1ffb" providerId="OrgId" clId="{F5C0E558-37F2-47F3-82B0-9C7A7F53933D}" dt="2021-11-05T13:09:25.348" v="372" actId="20577"/>
          <ac:spMkLst>
            <pc:docMk/>
            <pc:sldMk cId="1306202369" sldId="264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26:49.374" v="1005" actId="20577"/>
          <ac:spMkLst>
            <pc:docMk/>
            <pc:sldMk cId="1306202369" sldId="264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18:32.858" v="821" actId="5793"/>
        <pc:sldMkLst>
          <pc:docMk/>
          <pc:sldMk cId="1611342809" sldId="266"/>
        </pc:sldMkLst>
        <pc:spChg chg="mod">
          <ac:chgData name="Anne Katrine Ebbesen" userId="e0fbfaa29f4e1ffb" providerId="OrgId" clId="{F5C0E558-37F2-47F3-82B0-9C7A7F53933D}" dt="2021-11-05T13:16:19.880" v="768" actId="1076"/>
          <ac:spMkLst>
            <pc:docMk/>
            <pc:sldMk cId="1611342809" sldId="266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18:32.858" v="821" actId="5793"/>
          <ac:spMkLst>
            <pc:docMk/>
            <pc:sldMk cId="1611342809" sldId="266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10T08:40:00.944" v="2441" actId="20577"/>
        <pc:sldMkLst>
          <pc:docMk/>
          <pc:sldMk cId="1017675312" sldId="272"/>
        </pc:sldMkLst>
        <pc:spChg chg="mod">
          <ac:chgData name="Anne Katrine Ebbesen" userId="e0fbfaa29f4e1ffb" providerId="OrgId" clId="{F5C0E558-37F2-47F3-82B0-9C7A7F53933D}" dt="2021-11-10T08:40:00.944" v="2441" actId="20577"/>
          <ac:spMkLst>
            <pc:docMk/>
            <pc:sldMk cId="1017675312" sldId="272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22:16.198" v="923" actId="20577"/>
          <ac:spMkLst>
            <pc:docMk/>
            <pc:sldMk cId="1017675312" sldId="272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06:13.012" v="219" actId="20577"/>
        <pc:sldMkLst>
          <pc:docMk/>
          <pc:sldMk cId="3172264788" sldId="274"/>
        </pc:sldMkLst>
        <pc:spChg chg="mod">
          <ac:chgData name="Anne Katrine Ebbesen" userId="e0fbfaa29f4e1ffb" providerId="OrgId" clId="{F5C0E558-37F2-47F3-82B0-9C7A7F53933D}" dt="2021-11-05T13:06:01.736" v="189" actId="20577"/>
          <ac:spMkLst>
            <pc:docMk/>
            <pc:sldMk cId="3172264788" sldId="274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06:13.012" v="219" actId="20577"/>
          <ac:spMkLst>
            <pc:docMk/>
            <pc:sldMk cId="3172264788" sldId="274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10T08:40:53.577" v="2488" actId="20577"/>
        <pc:sldMkLst>
          <pc:docMk/>
          <pc:sldMk cId="2758537454" sldId="277"/>
        </pc:sldMkLst>
        <pc:spChg chg="mod">
          <ac:chgData name="Anne Katrine Ebbesen" userId="e0fbfaa29f4e1ffb" providerId="OrgId" clId="{F5C0E558-37F2-47F3-82B0-9C7A7F53933D}" dt="2021-11-05T13:28:23.432" v="1114" actId="115"/>
          <ac:spMkLst>
            <pc:docMk/>
            <pc:sldMk cId="2758537454" sldId="277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10T08:40:53.577" v="2488" actId="20577"/>
          <ac:spMkLst>
            <pc:docMk/>
            <pc:sldMk cId="2758537454" sldId="277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30:11.561" v="1225" actId="1076"/>
        <pc:sldMkLst>
          <pc:docMk/>
          <pc:sldMk cId="3236976213" sldId="278"/>
        </pc:sldMkLst>
        <pc:spChg chg="mod">
          <ac:chgData name="Anne Katrine Ebbesen" userId="e0fbfaa29f4e1ffb" providerId="OrgId" clId="{F5C0E558-37F2-47F3-82B0-9C7A7F53933D}" dt="2021-11-05T13:30:11.561" v="1225" actId="1076"/>
          <ac:spMkLst>
            <pc:docMk/>
            <pc:sldMk cId="3236976213" sldId="278"/>
            <ac:spMk id="2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10T08:41:15.985" v="2507" actId="20577"/>
        <pc:sldMkLst>
          <pc:docMk/>
          <pc:sldMk cId="4249413303" sldId="282"/>
        </pc:sldMkLst>
        <pc:spChg chg="mod">
          <ac:chgData name="Anne Katrine Ebbesen" userId="e0fbfaa29f4e1ffb" providerId="OrgId" clId="{F5C0E558-37F2-47F3-82B0-9C7A7F53933D}" dt="2021-11-05T13:31:07.406" v="1316" actId="115"/>
          <ac:spMkLst>
            <pc:docMk/>
            <pc:sldMk cId="4249413303" sldId="282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10T08:41:15.985" v="2507" actId="20577"/>
          <ac:spMkLst>
            <pc:docMk/>
            <pc:sldMk cId="4249413303" sldId="282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35:50.614" v="1473" actId="20577"/>
        <pc:sldMkLst>
          <pc:docMk/>
          <pc:sldMk cId="1507742948" sldId="284"/>
        </pc:sldMkLst>
        <pc:spChg chg="mod">
          <ac:chgData name="Anne Katrine Ebbesen" userId="e0fbfaa29f4e1ffb" providerId="OrgId" clId="{F5C0E558-37F2-47F3-82B0-9C7A7F53933D}" dt="2021-11-05T13:34:51.678" v="1446" actId="20577"/>
          <ac:spMkLst>
            <pc:docMk/>
            <pc:sldMk cId="1507742948" sldId="284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35:50.614" v="1473" actId="20577"/>
          <ac:spMkLst>
            <pc:docMk/>
            <pc:sldMk cId="1507742948" sldId="284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37:21.390" v="1528" actId="20577"/>
        <pc:sldMkLst>
          <pc:docMk/>
          <pc:sldMk cId="574271134" sldId="285"/>
        </pc:sldMkLst>
        <pc:spChg chg="mod">
          <ac:chgData name="Anne Katrine Ebbesen" userId="e0fbfaa29f4e1ffb" providerId="OrgId" clId="{F5C0E558-37F2-47F3-82B0-9C7A7F53933D}" dt="2021-11-05T13:36:01.494" v="1487" actId="20577"/>
          <ac:spMkLst>
            <pc:docMk/>
            <pc:sldMk cId="574271134" sldId="285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37:21.390" v="1528" actId="20577"/>
          <ac:spMkLst>
            <pc:docMk/>
            <pc:sldMk cId="574271134" sldId="285"/>
            <ac:spMk id="3" creationId="{00000000-0000-0000-0000-000000000000}"/>
          </ac:spMkLst>
        </pc:spChg>
        <pc:picChg chg="ord">
          <ac:chgData name="Anne Katrine Ebbesen" userId="e0fbfaa29f4e1ffb" providerId="OrgId" clId="{F5C0E558-37F2-47F3-82B0-9C7A7F53933D}" dt="2021-11-05T13:36:47.630" v="1497" actId="167"/>
          <ac:picMkLst>
            <pc:docMk/>
            <pc:sldMk cId="574271134" sldId="285"/>
            <ac:picMk id="5" creationId="{00000000-0000-0000-0000-000000000000}"/>
          </ac:picMkLst>
        </pc:picChg>
      </pc:sldChg>
      <pc:sldChg chg="modSp mod">
        <pc:chgData name="Anne Katrine Ebbesen" userId="e0fbfaa29f4e1ffb" providerId="OrgId" clId="{F5C0E558-37F2-47F3-82B0-9C7A7F53933D}" dt="2021-11-05T13:38:45.689" v="1542" actId="1076"/>
        <pc:sldMkLst>
          <pc:docMk/>
          <pc:sldMk cId="4179694722" sldId="286"/>
        </pc:sldMkLst>
        <pc:spChg chg="mod">
          <ac:chgData name="Anne Katrine Ebbesen" userId="e0fbfaa29f4e1ffb" providerId="OrgId" clId="{F5C0E558-37F2-47F3-82B0-9C7A7F53933D}" dt="2021-11-05T13:38:45.689" v="1542" actId="1076"/>
          <ac:spMkLst>
            <pc:docMk/>
            <pc:sldMk cId="4179694722" sldId="286"/>
            <ac:spMk id="2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41:31.822" v="1691" actId="20577"/>
        <pc:sldMkLst>
          <pc:docMk/>
          <pc:sldMk cId="3094123104" sldId="288"/>
        </pc:sldMkLst>
        <pc:spChg chg="mod">
          <ac:chgData name="Anne Katrine Ebbesen" userId="e0fbfaa29f4e1ffb" providerId="OrgId" clId="{F5C0E558-37F2-47F3-82B0-9C7A7F53933D}" dt="2021-11-05T13:39:49.237" v="1595" actId="1076"/>
          <ac:spMkLst>
            <pc:docMk/>
            <pc:sldMk cId="3094123104" sldId="288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41:31.822" v="1691" actId="20577"/>
          <ac:spMkLst>
            <pc:docMk/>
            <pc:sldMk cId="3094123104" sldId="288"/>
            <ac:spMk id="3" creationId="{00000000-0000-0000-0000-000000000000}"/>
          </ac:spMkLst>
        </pc:spChg>
        <pc:picChg chg="mod">
          <ac:chgData name="Anne Katrine Ebbesen" userId="e0fbfaa29f4e1ffb" providerId="OrgId" clId="{F5C0E558-37F2-47F3-82B0-9C7A7F53933D}" dt="2021-11-05T13:40:30.311" v="1615" actId="1076"/>
          <ac:picMkLst>
            <pc:docMk/>
            <pc:sldMk cId="3094123104" sldId="288"/>
            <ac:picMk id="5" creationId="{00000000-0000-0000-0000-000000000000}"/>
          </ac:picMkLst>
        </pc:picChg>
      </pc:sldChg>
      <pc:sldChg chg="modSp mod">
        <pc:chgData name="Anne Katrine Ebbesen" userId="e0fbfaa29f4e1ffb" providerId="OrgId" clId="{F5C0E558-37F2-47F3-82B0-9C7A7F53933D}" dt="2021-11-05T13:46:28.166" v="1979" actId="20577"/>
        <pc:sldMkLst>
          <pc:docMk/>
          <pc:sldMk cId="2309430334" sldId="290"/>
        </pc:sldMkLst>
        <pc:spChg chg="mod">
          <ac:chgData name="Anne Katrine Ebbesen" userId="e0fbfaa29f4e1ffb" providerId="OrgId" clId="{F5C0E558-37F2-47F3-82B0-9C7A7F53933D}" dt="2021-11-05T13:44:23.793" v="1838" actId="1076"/>
          <ac:spMkLst>
            <pc:docMk/>
            <pc:sldMk cId="2309430334" sldId="290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46:28.166" v="1979" actId="20577"/>
          <ac:spMkLst>
            <pc:docMk/>
            <pc:sldMk cId="2309430334" sldId="290"/>
            <ac:spMk id="3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47:56.206" v="2062" actId="20577"/>
        <pc:sldMkLst>
          <pc:docMk/>
          <pc:sldMk cId="3043954612" sldId="291"/>
        </pc:sldMkLst>
        <pc:spChg chg="mod">
          <ac:chgData name="Anne Katrine Ebbesen" userId="e0fbfaa29f4e1ffb" providerId="OrgId" clId="{F5C0E558-37F2-47F3-82B0-9C7A7F53933D}" dt="2021-11-05T13:47:12.145" v="2024" actId="1076"/>
          <ac:spMkLst>
            <pc:docMk/>
            <pc:sldMk cId="3043954612" sldId="291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47:56.206" v="2062" actId="20577"/>
          <ac:spMkLst>
            <pc:docMk/>
            <pc:sldMk cId="3043954612" sldId="291"/>
            <ac:spMk id="3" creationId="{00000000-0000-0000-0000-000000000000}"/>
          </ac:spMkLst>
        </pc:spChg>
        <pc:picChg chg="ord">
          <ac:chgData name="Anne Katrine Ebbesen" userId="e0fbfaa29f4e1ffb" providerId="OrgId" clId="{F5C0E558-37F2-47F3-82B0-9C7A7F53933D}" dt="2021-11-05T13:47:47.731" v="2047" actId="167"/>
          <ac:picMkLst>
            <pc:docMk/>
            <pc:sldMk cId="3043954612" sldId="291"/>
            <ac:picMk id="5" creationId="{00000000-0000-0000-0000-000000000000}"/>
          </ac:picMkLst>
        </pc:picChg>
      </pc:sldChg>
      <pc:sldChg chg="addSp delSp modSp mod">
        <pc:chgData name="Anne Katrine Ebbesen" userId="e0fbfaa29f4e1ffb" providerId="OrgId" clId="{F5C0E558-37F2-47F3-82B0-9C7A7F53933D}" dt="2021-11-05T13:48:23.345" v="2067" actId="20577"/>
        <pc:sldMkLst>
          <pc:docMk/>
          <pc:sldMk cId="3950276416" sldId="292"/>
        </pc:sldMkLst>
        <pc:spChg chg="del">
          <ac:chgData name="Anne Katrine Ebbesen" userId="e0fbfaa29f4e1ffb" providerId="OrgId" clId="{F5C0E558-37F2-47F3-82B0-9C7A7F53933D}" dt="2021-11-05T13:48:06.816" v="2063" actId="478"/>
          <ac:spMkLst>
            <pc:docMk/>
            <pc:sldMk cId="3950276416" sldId="292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48:23.345" v="2067" actId="20577"/>
          <ac:spMkLst>
            <pc:docMk/>
            <pc:sldMk cId="3950276416" sldId="292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48:09.973" v="2065" actId="478"/>
          <ac:spMkLst>
            <pc:docMk/>
            <pc:sldMk cId="3950276416" sldId="292"/>
            <ac:spMk id="8" creationId="{908B7DE5-D24E-4D0E-84E6-BC9BBD814EA6}"/>
          </ac:spMkLst>
        </pc:spChg>
        <pc:spChg chg="add mod">
          <ac:chgData name="Anne Katrine Ebbesen" userId="e0fbfaa29f4e1ffb" providerId="OrgId" clId="{F5C0E558-37F2-47F3-82B0-9C7A7F53933D}" dt="2021-11-05T13:48:07.258" v="2064"/>
          <ac:spMkLst>
            <pc:docMk/>
            <pc:sldMk cId="3950276416" sldId="292"/>
            <ac:spMk id="9" creationId="{1BA337BF-03A4-4A48-B1CB-C2C692C843AA}"/>
          </ac:spMkLst>
        </pc:spChg>
      </pc:sldChg>
      <pc:sldChg chg="addSp delSp modSp mod">
        <pc:chgData name="Anne Katrine Ebbesen" userId="e0fbfaa29f4e1ffb" providerId="OrgId" clId="{F5C0E558-37F2-47F3-82B0-9C7A7F53933D}" dt="2021-11-05T13:50:14.870" v="2138" actId="20577"/>
        <pc:sldMkLst>
          <pc:docMk/>
          <pc:sldMk cId="1479266178" sldId="293"/>
        </pc:sldMkLst>
        <pc:spChg chg="del">
          <ac:chgData name="Anne Katrine Ebbesen" userId="e0fbfaa29f4e1ffb" providerId="OrgId" clId="{F5C0E558-37F2-47F3-82B0-9C7A7F53933D}" dt="2021-11-05T13:48:51.304" v="2070" actId="478"/>
          <ac:spMkLst>
            <pc:docMk/>
            <pc:sldMk cId="1479266178" sldId="293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50:14.870" v="2138" actId="20577"/>
          <ac:spMkLst>
            <pc:docMk/>
            <pc:sldMk cId="1479266178" sldId="293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48:52.950" v="2071" actId="478"/>
          <ac:spMkLst>
            <pc:docMk/>
            <pc:sldMk cId="1479266178" sldId="293"/>
            <ac:spMk id="8" creationId="{A40E1E75-566D-4BA3-BDFE-BB0E6C69BB94}"/>
          </ac:spMkLst>
        </pc:spChg>
        <pc:spChg chg="add mod">
          <ac:chgData name="Anne Katrine Ebbesen" userId="e0fbfaa29f4e1ffb" providerId="OrgId" clId="{F5C0E558-37F2-47F3-82B0-9C7A7F53933D}" dt="2021-11-05T13:48:53.226" v="2072"/>
          <ac:spMkLst>
            <pc:docMk/>
            <pc:sldMk cId="1479266178" sldId="293"/>
            <ac:spMk id="9" creationId="{31371F17-9F8B-402D-9DA9-CD90FDE1462A}"/>
          </ac:spMkLst>
        </pc:spChg>
      </pc:sldChg>
      <pc:sldChg chg="modSp mod">
        <pc:chgData name="Anne Katrine Ebbesen" userId="e0fbfaa29f4e1ffb" providerId="OrgId" clId="{F5C0E558-37F2-47F3-82B0-9C7A7F53933D}" dt="2021-11-05T13:53:46.522" v="2307" actId="20577"/>
        <pc:sldMkLst>
          <pc:docMk/>
          <pc:sldMk cId="2342597765" sldId="296"/>
        </pc:sldMkLst>
        <pc:spChg chg="mod">
          <ac:chgData name="Anne Katrine Ebbesen" userId="e0fbfaa29f4e1ffb" providerId="OrgId" clId="{F5C0E558-37F2-47F3-82B0-9C7A7F53933D}" dt="2021-11-05T13:53:46.522" v="2307" actId="20577"/>
          <ac:spMkLst>
            <pc:docMk/>
            <pc:sldMk cId="2342597765" sldId="296"/>
            <ac:spMk id="4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05:38.588" v="152" actId="20577"/>
        <pc:sldMkLst>
          <pc:docMk/>
          <pc:sldMk cId="138063246" sldId="298"/>
        </pc:sldMkLst>
        <pc:spChg chg="mod">
          <ac:chgData name="Anne Katrine Ebbesen" userId="e0fbfaa29f4e1ffb" providerId="OrgId" clId="{F5C0E558-37F2-47F3-82B0-9C7A7F53933D}" dt="2021-11-05T13:05:38.588" v="152" actId="20577"/>
          <ac:spMkLst>
            <pc:docMk/>
            <pc:sldMk cId="138063246" sldId="298"/>
            <ac:spMk id="2" creationId="{00000000-0000-0000-0000-000000000000}"/>
          </ac:spMkLst>
        </pc:spChg>
      </pc:sldChg>
      <pc:sldChg chg="modSp mod">
        <pc:chgData name="Anne Katrine Ebbesen" userId="e0fbfaa29f4e1ffb" providerId="OrgId" clId="{F5C0E558-37F2-47F3-82B0-9C7A7F53933D}" dt="2021-11-05T13:12:55.933" v="592" actId="20577"/>
        <pc:sldMkLst>
          <pc:docMk/>
          <pc:sldMk cId="2755532167" sldId="299"/>
        </pc:sldMkLst>
        <pc:spChg chg="mod">
          <ac:chgData name="Anne Katrine Ebbesen" userId="e0fbfaa29f4e1ffb" providerId="OrgId" clId="{F5C0E558-37F2-47F3-82B0-9C7A7F53933D}" dt="2021-11-05T13:12:55.933" v="592" actId="20577"/>
          <ac:spMkLst>
            <pc:docMk/>
            <pc:sldMk cId="2755532167" sldId="299"/>
            <ac:spMk id="3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12:01.997" v="518" actId="1076"/>
          <ac:spMkLst>
            <pc:docMk/>
            <pc:sldMk cId="2755532167" sldId="299"/>
            <ac:spMk id="8" creationId="{1D1A11D0-1677-4121-B107-CF5035C4B405}"/>
          </ac:spMkLst>
        </pc:spChg>
      </pc:sldChg>
      <pc:sldChg chg="modSp mod">
        <pc:chgData name="Anne Katrine Ebbesen" userId="e0fbfaa29f4e1ffb" providerId="OrgId" clId="{F5C0E558-37F2-47F3-82B0-9C7A7F53933D}" dt="2021-11-05T13:55:25.925" v="2387" actId="20577"/>
        <pc:sldMkLst>
          <pc:docMk/>
          <pc:sldMk cId="4099461240" sldId="300"/>
        </pc:sldMkLst>
        <pc:spChg chg="mod">
          <ac:chgData name="Anne Katrine Ebbesen" userId="e0fbfaa29f4e1ffb" providerId="OrgId" clId="{F5C0E558-37F2-47F3-82B0-9C7A7F53933D}" dt="2021-11-05T13:54:03.411" v="2338" actId="20577"/>
          <ac:spMkLst>
            <pc:docMk/>
            <pc:sldMk cId="4099461240" sldId="300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55:25.925" v="2387" actId="20577"/>
          <ac:spMkLst>
            <pc:docMk/>
            <pc:sldMk cId="4099461240" sldId="300"/>
            <ac:spMk id="3" creationId="{00000000-0000-0000-0000-000000000000}"/>
          </ac:spMkLst>
        </pc:spChg>
      </pc:sldChg>
      <pc:sldChg chg="addSp delSp modSp mod">
        <pc:chgData name="Anne Katrine Ebbesen" userId="e0fbfaa29f4e1ffb" providerId="OrgId" clId="{F5C0E558-37F2-47F3-82B0-9C7A7F53933D}" dt="2021-11-05T13:14:12.379" v="656" actId="207"/>
        <pc:sldMkLst>
          <pc:docMk/>
          <pc:sldMk cId="297577975" sldId="302"/>
        </pc:sldMkLst>
        <pc:spChg chg="mod">
          <ac:chgData name="Anne Katrine Ebbesen" userId="e0fbfaa29f4e1ffb" providerId="OrgId" clId="{F5C0E558-37F2-47F3-82B0-9C7A7F53933D}" dt="2021-11-05T13:14:12.379" v="656" actId="207"/>
          <ac:spMkLst>
            <pc:docMk/>
            <pc:sldMk cId="297577975" sldId="302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14:02.501" v="653" actId="478"/>
          <ac:spMkLst>
            <pc:docMk/>
            <pc:sldMk cId="297577975" sldId="302"/>
            <ac:spMk id="5" creationId="{5E23073D-ECEF-46C2-9F6E-AB11A26A3DAB}"/>
          </ac:spMkLst>
        </pc:spChg>
        <pc:spChg chg="del mod">
          <ac:chgData name="Anne Katrine Ebbesen" userId="e0fbfaa29f4e1ffb" providerId="OrgId" clId="{F5C0E558-37F2-47F3-82B0-9C7A7F53933D}" dt="2021-11-05T13:13:55.519" v="650" actId="478"/>
          <ac:spMkLst>
            <pc:docMk/>
            <pc:sldMk cId="297577975" sldId="302"/>
            <ac:spMk id="8" creationId="{1D1A11D0-1677-4121-B107-CF5035C4B405}"/>
          </ac:spMkLst>
        </pc:spChg>
        <pc:spChg chg="add del mod">
          <ac:chgData name="Anne Katrine Ebbesen" userId="e0fbfaa29f4e1ffb" providerId="OrgId" clId="{F5C0E558-37F2-47F3-82B0-9C7A7F53933D}" dt="2021-11-05T13:13:58.421" v="652" actId="478"/>
          <ac:spMkLst>
            <pc:docMk/>
            <pc:sldMk cId="297577975" sldId="302"/>
            <ac:spMk id="9" creationId="{FE029CEB-5647-423C-B759-D49FD574AF8B}"/>
          </ac:spMkLst>
        </pc:spChg>
        <pc:spChg chg="add mod">
          <ac:chgData name="Anne Katrine Ebbesen" userId="e0fbfaa29f4e1ffb" providerId="OrgId" clId="{F5C0E558-37F2-47F3-82B0-9C7A7F53933D}" dt="2021-11-05T13:14:02.865" v="654"/>
          <ac:spMkLst>
            <pc:docMk/>
            <pc:sldMk cId="297577975" sldId="302"/>
            <ac:spMk id="10" creationId="{65EDE751-F9EF-4A74-A8CB-B9486077A5D9}"/>
          </ac:spMkLst>
        </pc:spChg>
        <pc:picChg chg="ord">
          <ac:chgData name="Anne Katrine Ebbesen" userId="e0fbfaa29f4e1ffb" providerId="OrgId" clId="{F5C0E558-37F2-47F3-82B0-9C7A7F53933D}" dt="2021-11-05T13:13:47.204" v="648" actId="167"/>
          <ac:picMkLst>
            <pc:docMk/>
            <pc:sldMk cId="297577975" sldId="302"/>
            <ac:picMk id="6" creationId="{3F7D712A-D29B-4B3D-A7FC-F339FBB5E95A}"/>
          </ac:picMkLst>
        </pc:picChg>
      </pc:sldChg>
      <pc:sldChg chg="modSp mod">
        <pc:chgData name="Anne Katrine Ebbesen" userId="e0fbfaa29f4e1ffb" providerId="OrgId" clId="{F5C0E558-37F2-47F3-82B0-9C7A7F53933D}" dt="2021-11-05T13:15:02.837" v="744" actId="20577"/>
        <pc:sldMkLst>
          <pc:docMk/>
          <pc:sldMk cId="3140583945" sldId="303"/>
        </pc:sldMkLst>
        <pc:spChg chg="mod">
          <ac:chgData name="Anne Katrine Ebbesen" userId="e0fbfaa29f4e1ffb" providerId="OrgId" clId="{F5C0E558-37F2-47F3-82B0-9C7A7F53933D}" dt="2021-11-05T13:14:28.683" v="684" actId="1076"/>
          <ac:spMkLst>
            <pc:docMk/>
            <pc:sldMk cId="3140583945" sldId="303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15:02.837" v="744" actId="20577"/>
          <ac:spMkLst>
            <pc:docMk/>
            <pc:sldMk cId="3140583945" sldId="303"/>
            <ac:spMk id="3" creationId="{00000000-0000-0000-0000-000000000000}"/>
          </ac:spMkLst>
        </pc:spChg>
      </pc:sldChg>
      <pc:sldChg chg="addSp delSp modSp mod">
        <pc:chgData name="Anne Katrine Ebbesen" userId="e0fbfaa29f4e1ffb" providerId="OrgId" clId="{F5C0E558-37F2-47F3-82B0-9C7A7F53933D}" dt="2021-11-05T13:15:53.769" v="752"/>
        <pc:sldMkLst>
          <pc:docMk/>
          <pc:sldMk cId="3891172950" sldId="304"/>
        </pc:sldMkLst>
        <pc:spChg chg="mod">
          <ac:chgData name="Anne Katrine Ebbesen" userId="e0fbfaa29f4e1ffb" providerId="OrgId" clId="{F5C0E558-37F2-47F3-82B0-9C7A7F53933D}" dt="2021-11-05T13:15:42.407" v="749" actId="207"/>
          <ac:spMkLst>
            <pc:docMk/>
            <pc:sldMk cId="3891172950" sldId="304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15:53.461" v="751" actId="478"/>
          <ac:spMkLst>
            <pc:docMk/>
            <pc:sldMk cId="3891172950" sldId="304"/>
            <ac:spMk id="5" creationId="{54BD13CC-D480-4A3C-B455-C84007E833CF}"/>
          </ac:spMkLst>
        </pc:spChg>
        <pc:spChg chg="del">
          <ac:chgData name="Anne Katrine Ebbesen" userId="e0fbfaa29f4e1ffb" providerId="OrgId" clId="{F5C0E558-37F2-47F3-82B0-9C7A7F53933D}" dt="2021-11-05T13:15:50.895" v="750" actId="478"/>
          <ac:spMkLst>
            <pc:docMk/>
            <pc:sldMk cId="3891172950" sldId="304"/>
            <ac:spMk id="8" creationId="{1D1A11D0-1677-4121-B107-CF5035C4B405}"/>
          </ac:spMkLst>
        </pc:spChg>
        <pc:spChg chg="add mod">
          <ac:chgData name="Anne Katrine Ebbesen" userId="e0fbfaa29f4e1ffb" providerId="OrgId" clId="{F5C0E558-37F2-47F3-82B0-9C7A7F53933D}" dt="2021-11-05T13:15:53.769" v="752"/>
          <ac:spMkLst>
            <pc:docMk/>
            <pc:sldMk cId="3891172950" sldId="304"/>
            <ac:spMk id="10" creationId="{51BFE833-972D-4C2C-8B38-FA9A55A6E064}"/>
          </ac:spMkLst>
        </pc:spChg>
        <pc:picChg chg="ord">
          <ac:chgData name="Anne Katrine Ebbesen" userId="e0fbfaa29f4e1ffb" providerId="OrgId" clId="{F5C0E558-37F2-47F3-82B0-9C7A7F53933D}" dt="2021-11-05T13:15:31.556" v="747" actId="167"/>
          <ac:picMkLst>
            <pc:docMk/>
            <pc:sldMk cId="3891172950" sldId="304"/>
            <ac:picMk id="7" creationId="{4286F227-DD45-4945-8892-87B4CDF627BC}"/>
          </ac:picMkLst>
        </pc:picChg>
      </pc:sldChg>
      <pc:sldChg chg="addSp delSp modSp mod">
        <pc:chgData name="Anne Katrine Ebbesen" userId="e0fbfaa29f4e1ffb" providerId="OrgId" clId="{F5C0E558-37F2-47F3-82B0-9C7A7F53933D}" dt="2021-11-05T13:19:23.858" v="828"/>
        <pc:sldMkLst>
          <pc:docMk/>
          <pc:sldMk cId="4091612771" sldId="305"/>
        </pc:sldMkLst>
        <pc:spChg chg="mod">
          <ac:chgData name="Anne Katrine Ebbesen" userId="e0fbfaa29f4e1ffb" providerId="OrgId" clId="{F5C0E558-37F2-47F3-82B0-9C7A7F53933D}" dt="2021-11-05T13:19:11.806" v="825" actId="207"/>
          <ac:spMkLst>
            <pc:docMk/>
            <pc:sldMk cId="4091612771" sldId="305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19:23.415" v="827" actId="478"/>
          <ac:spMkLst>
            <pc:docMk/>
            <pc:sldMk cId="4091612771" sldId="305"/>
            <ac:spMk id="6" creationId="{CDAF00DC-462F-40EE-8B90-8F9586FD630A}"/>
          </ac:spMkLst>
        </pc:spChg>
        <pc:spChg chg="del">
          <ac:chgData name="Anne Katrine Ebbesen" userId="e0fbfaa29f4e1ffb" providerId="OrgId" clId="{F5C0E558-37F2-47F3-82B0-9C7A7F53933D}" dt="2021-11-05T13:19:20.551" v="826" actId="478"/>
          <ac:spMkLst>
            <pc:docMk/>
            <pc:sldMk cId="4091612771" sldId="305"/>
            <ac:spMk id="8" creationId="{1D1A11D0-1677-4121-B107-CF5035C4B405}"/>
          </ac:spMkLst>
        </pc:spChg>
        <pc:spChg chg="add mod">
          <ac:chgData name="Anne Katrine Ebbesen" userId="e0fbfaa29f4e1ffb" providerId="OrgId" clId="{F5C0E558-37F2-47F3-82B0-9C7A7F53933D}" dt="2021-11-05T13:19:23.858" v="828"/>
          <ac:spMkLst>
            <pc:docMk/>
            <pc:sldMk cId="4091612771" sldId="305"/>
            <ac:spMk id="10" creationId="{42ABD217-8A61-4EE0-872F-9D98E3769B5D}"/>
          </ac:spMkLst>
        </pc:spChg>
        <pc:picChg chg="ord">
          <ac:chgData name="Anne Katrine Ebbesen" userId="e0fbfaa29f4e1ffb" providerId="OrgId" clId="{F5C0E558-37F2-47F3-82B0-9C7A7F53933D}" dt="2021-11-05T13:19:00.298" v="823" actId="167"/>
          <ac:picMkLst>
            <pc:docMk/>
            <pc:sldMk cId="4091612771" sldId="305"/>
            <ac:picMk id="9" creationId="{91424715-F778-4F65-AAEC-E87B8DDD2A40}"/>
          </ac:picMkLst>
        </pc:picChg>
      </pc:sldChg>
      <pc:sldChg chg="modSp mod">
        <pc:chgData name="Anne Katrine Ebbesen" userId="e0fbfaa29f4e1ffb" providerId="OrgId" clId="{F5C0E558-37F2-47F3-82B0-9C7A7F53933D}" dt="2021-11-05T13:20:21.595" v="848" actId="2710"/>
        <pc:sldMkLst>
          <pc:docMk/>
          <pc:sldMk cId="4039948343" sldId="306"/>
        </pc:sldMkLst>
        <pc:spChg chg="mod">
          <ac:chgData name="Anne Katrine Ebbesen" userId="e0fbfaa29f4e1ffb" providerId="OrgId" clId="{F5C0E558-37F2-47F3-82B0-9C7A7F53933D}" dt="2021-11-05T13:19:35.945" v="842" actId="1076"/>
          <ac:spMkLst>
            <pc:docMk/>
            <pc:sldMk cId="4039948343" sldId="306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20:21.595" v="848" actId="2710"/>
          <ac:spMkLst>
            <pc:docMk/>
            <pc:sldMk cId="4039948343" sldId="306"/>
            <ac:spMk id="3" creationId="{00000000-0000-0000-0000-000000000000}"/>
          </ac:spMkLst>
        </pc:spChg>
      </pc:sldChg>
      <pc:sldChg chg="addSp delSp modSp mod">
        <pc:chgData name="Anne Katrine Ebbesen" userId="e0fbfaa29f4e1ffb" providerId="OrgId" clId="{F5C0E558-37F2-47F3-82B0-9C7A7F53933D}" dt="2021-11-05T13:23:19.872" v="931" actId="167"/>
        <pc:sldMkLst>
          <pc:docMk/>
          <pc:sldMk cId="89274494" sldId="307"/>
        </pc:sldMkLst>
        <pc:spChg chg="mod">
          <ac:chgData name="Anne Katrine Ebbesen" userId="e0fbfaa29f4e1ffb" providerId="OrgId" clId="{F5C0E558-37F2-47F3-82B0-9C7A7F53933D}" dt="2021-11-05T13:23:04.507" v="927" actId="207"/>
          <ac:spMkLst>
            <pc:docMk/>
            <pc:sldMk cId="89274494" sldId="307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23:15.990" v="929" actId="478"/>
          <ac:spMkLst>
            <pc:docMk/>
            <pc:sldMk cId="89274494" sldId="307"/>
            <ac:spMk id="6" creationId="{F022BA22-12EA-44F4-8295-11ED171185B9}"/>
          </ac:spMkLst>
        </pc:spChg>
        <pc:spChg chg="del">
          <ac:chgData name="Anne Katrine Ebbesen" userId="e0fbfaa29f4e1ffb" providerId="OrgId" clId="{F5C0E558-37F2-47F3-82B0-9C7A7F53933D}" dt="2021-11-05T13:23:13.959" v="928" actId="478"/>
          <ac:spMkLst>
            <pc:docMk/>
            <pc:sldMk cId="89274494" sldId="307"/>
            <ac:spMk id="8" creationId="{1D1A11D0-1677-4121-B107-CF5035C4B405}"/>
          </ac:spMkLst>
        </pc:spChg>
        <pc:spChg chg="add mod">
          <ac:chgData name="Anne Katrine Ebbesen" userId="e0fbfaa29f4e1ffb" providerId="OrgId" clId="{F5C0E558-37F2-47F3-82B0-9C7A7F53933D}" dt="2021-11-05T13:23:16.337" v="930"/>
          <ac:spMkLst>
            <pc:docMk/>
            <pc:sldMk cId="89274494" sldId="307"/>
            <ac:spMk id="9" creationId="{23B075F9-E41C-448B-8094-A5B1C1C96EF1}"/>
          </ac:spMkLst>
        </pc:spChg>
        <pc:picChg chg="ord">
          <ac:chgData name="Anne Katrine Ebbesen" userId="e0fbfaa29f4e1ffb" providerId="OrgId" clId="{F5C0E558-37F2-47F3-82B0-9C7A7F53933D}" dt="2021-11-05T13:23:19.872" v="931" actId="167"/>
          <ac:picMkLst>
            <pc:docMk/>
            <pc:sldMk cId="89274494" sldId="307"/>
            <ac:picMk id="10" creationId="{B2313368-FF70-42A1-AA91-DA1C0FFAE5C9}"/>
          </ac:picMkLst>
        </pc:picChg>
      </pc:sldChg>
      <pc:sldChg chg="modSp mod">
        <pc:chgData name="Anne Katrine Ebbesen" userId="e0fbfaa29f4e1ffb" providerId="OrgId" clId="{F5C0E558-37F2-47F3-82B0-9C7A7F53933D}" dt="2021-11-10T08:40:30.786" v="2469" actId="1076"/>
        <pc:sldMkLst>
          <pc:docMk/>
          <pc:sldMk cId="2679267014" sldId="308"/>
        </pc:sldMkLst>
        <pc:spChg chg="mod">
          <ac:chgData name="Anne Katrine Ebbesen" userId="e0fbfaa29f4e1ffb" providerId="OrgId" clId="{F5C0E558-37F2-47F3-82B0-9C7A7F53933D}" dt="2021-11-10T08:40:30.786" v="2469" actId="1076"/>
          <ac:spMkLst>
            <pc:docMk/>
            <pc:sldMk cId="2679267014" sldId="308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25:23.686" v="983" actId="20577"/>
          <ac:spMkLst>
            <pc:docMk/>
            <pc:sldMk cId="2679267014" sldId="308"/>
            <ac:spMk id="3" creationId="{00000000-0000-0000-0000-000000000000}"/>
          </ac:spMkLst>
        </pc:spChg>
      </pc:sldChg>
      <pc:sldChg chg="addSp delSp modSp mod">
        <pc:chgData name="Anne Katrine Ebbesen" userId="e0fbfaa29f4e1ffb" providerId="OrgId" clId="{F5C0E558-37F2-47F3-82B0-9C7A7F53933D}" dt="2021-11-05T13:27:29.337" v="1048" actId="20577"/>
        <pc:sldMkLst>
          <pc:docMk/>
          <pc:sldMk cId="2140313248" sldId="309"/>
        </pc:sldMkLst>
        <pc:spChg chg="mod">
          <ac:chgData name="Anne Katrine Ebbesen" userId="e0fbfaa29f4e1ffb" providerId="OrgId" clId="{F5C0E558-37F2-47F3-82B0-9C7A7F53933D}" dt="2021-11-05T13:27:07.731" v="1046" actId="1076"/>
          <ac:spMkLst>
            <pc:docMk/>
            <pc:sldMk cId="2140313248" sldId="309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27:29.337" v="1048" actId="20577"/>
          <ac:spMkLst>
            <pc:docMk/>
            <pc:sldMk cId="2140313248" sldId="309"/>
            <ac:spMk id="3" creationId="{00000000-0000-0000-0000-000000000000}"/>
          </ac:spMkLst>
        </pc:spChg>
        <pc:picChg chg="del">
          <ac:chgData name="Anne Katrine Ebbesen" userId="e0fbfaa29f4e1ffb" providerId="OrgId" clId="{F5C0E558-37F2-47F3-82B0-9C7A7F53933D}" dt="2021-11-05T13:26:07.958" v="984" actId="478"/>
          <ac:picMkLst>
            <pc:docMk/>
            <pc:sldMk cId="2140313248" sldId="309"/>
            <ac:picMk id="5" creationId="{00000000-0000-0000-0000-000000000000}"/>
          </ac:picMkLst>
        </pc:picChg>
        <pc:picChg chg="add mod">
          <ac:chgData name="Anne Katrine Ebbesen" userId="e0fbfaa29f4e1ffb" providerId="OrgId" clId="{F5C0E558-37F2-47F3-82B0-9C7A7F53933D}" dt="2021-11-05T13:26:39.621" v="988" actId="1076"/>
          <ac:picMkLst>
            <pc:docMk/>
            <pc:sldMk cId="2140313248" sldId="309"/>
            <ac:picMk id="1026" creationId="{8C6F0A22-64C2-4837-BAA2-7CCEF559DDAC}"/>
          </ac:picMkLst>
        </pc:picChg>
      </pc:sldChg>
      <pc:sldChg chg="modSp mod">
        <pc:chgData name="Anne Katrine Ebbesen" userId="e0fbfaa29f4e1ffb" providerId="OrgId" clId="{F5C0E558-37F2-47F3-82B0-9C7A7F53933D}" dt="2021-11-05T13:34:29.751" v="1432" actId="1076"/>
        <pc:sldMkLst>
          <pc:docMk/>
          <pc:sldMk cId="135046803" sldId="310"/>
        </pc:sldMkLst>
        <pc:spChg chg="mod">
          <ac:chgData name="Anne Katrine Ebbesen" userId="e0fbfaa29f4e1ffb" providerId="OrgId" clId="{F5C0E558-37F2-47F3-82B0-9C7A7F53933D}" dt="2021-11-05T13:33:17.958" v="1402" actId="20577"/>
          <ac:spMkLst>
            <pc:docMk/>
            <pc:sldMk cId="135046803" sldId="310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34:23.478" v="1430" actId="20577"/>
          <ac:spMkLst>
            <pc:docMk/>
            <pc:sldMk cId="135046803" sldId="310"/>
            <ac:spMk id="3" creationId="{00000000-0000-0000-0000-000000000000}"/>
          </ac:spMkLst>
        </pc:spChg>
        <pc:picChg chg="mod ord">
          <ac:chgData name="Anne Katrine Ebbesen" userId="e0fbfaa29f4e1ffb" providerId="OrgId" clId="{F5C0E558-37F2-47F3-82B0-9C7A7F53933D}" dt="2021-11-05T13:34:28.511" v="1431" actId="1076"/>
          <ac:picMkLst>
            <pc:docMk/>
            <pc:sldMk cId="135046803" sldId="310"/>
            <ac:picMk id="8" creationId="{11DB1AF5-FBEF-4289-AEC4-83383CC1F1D1}"/>
          </ac:picMkLst>
        </pc:picChg>
        <pc:picChg chg="mod">
          <ac:chgData name="Anne Katrine Ebbesen" userId="e0fbfaa29f4e1ffb" providerId="OrgId" clId="{F5C0E558-37F2-47F3-82B0-9C7A7F53933D}" dt="2021-11-05T13:34:29.751" v="1432" actId="1076"/>
          <ac:picMkLst>
            <pc:docMk/>
            <pc:sldMk cId="135046803" sldId="310"/>
            <ac:picMk id="9" creationId="{F1D9D0ED-689D-45FF-BD38-FE303B4A3D3B}"/>
          </ac:picMkLst>
        </pc:picChg>
      </pc:sldChg>
      <pc:sldChg chg="modSp mod">
        <pc:chgData name="Anne Katrine Ebbesen" userId="e0fbfaa29f4e1ffb" providerId="OrgId" clId="{F5C0E558-37F2-47F3-82B0-9C7A7F53933D}" dt="2021-11-05T13:44:06.262" v="1804" actId="20577"/>
        <pc:sldMkLst>
          <pc:docMk/>
          <pc:sldMk cId="1053359303" sldId="311"/>
        </pc:sldMkLst>
        <pc:spChg chg="mod">
          <ac:chgData name="Anne Katrine Ebbesen" userId="e0fbfaa29f4e1ffb" providerId="OrgId" clId="{F5C0E558-37F2-47F3-82B0-9C7A7F53933D}" dt="2021-11-05T13:41:51.881" v="1716" actId="1076"/>
          <ac:spMkLst>
            <pc:docMk/>
            <pc:sldMk cId="1053359303" sldId="311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44:06.262" v="1804" actId="20577"/>
          <ac:spMkLst>
            <pc:docMk/>
            <pc:sldMk cId="1053359303" sldId="311"/>
            <ac:spMk id="3" creationId="{00000000-0000-0000-0000-000000000000}"/>
          </ac:spMkLst>
        </pc:spChg>
      </pc:sldChg>
      <pc:sldChg chg="addSp delSp modSp mod">
        <pc:chgData name="Anne Katrine Ebbesen" userId="e0fbfaa29f4e1ffb" providerId="OrgId" clId="{F5C0E558-37F2-47F3-82B0-9C7A7F53933D}" dt="2021-11-05T13:39:22.806" v="1550" actId="20577"/>
        <pc:sldMkLst>
          <pc:docMk/>
          <pc:sldMk cId="3759638844" sldId="312"/>
        </pc:sldMkLst>
        <pc:spChg chg="del mod">
          <ac:chgData name="Anne Katrine Ebbesen" userId="e0fbfaa29f4e1ffb" providerId="OrgId" clId="{F5C0E558-37F2-47F3-82B0-9C7A7F53933D}" dt="2021-11-05T13:38:53.640" v="1544" actId="478"/>
          <ac:spMkLst>
            <pc:docMk/>
            <pc:sldMk cId="3759638844" sldId="312"/>
            <ac:spMk id="2" creationId="{00000000-0000-0000-0000-000000000000}"/>
          </ac:spMkLst>
        </pc:spChg>
        <pc:spChg chg="mod">
          <ac:chgData name="Anne Katrine Ebbesen" userId="e0fbfaa29f4e1ffb" providerId="OrgId" clId="{F5C0E558-37F2-47F3-82B0-9C7A7F53933D}" dt="2021-11-05T13:39:22.806" v="1550" actId="20577"/>
          <ac:spMkLst>
            <pc:docMk/>
            <pc:sldMk cId="3759638844" sldId="312"/>
            <ac:spMk id="3" creationId="{00000000-0000-0000-0000-000000000000}"/>
          </ac:spMkLst>
        </pc:spChg>
        <pc:spChg chg="add del mod">
          <ac:chgData name="Anne Katrine Ebbesen" userId="e0fbfaa29f4e1ffb" providerId="OrgId" clId="{F5C0E558-37F2-47F3-82B0-9C7A7F53933D}" dt="2021-11-05T13:38:56.454" v="1546" actId="478"/>
          <ac:spMkLst>
            <pc:docMk/>
            <pc:sldMk cId="3759638844" sldId="312"/>
            <ac:spMk id="9" creationId="{E4DC9297-EBAE-463D-8A9D-15B64C72E97E}"/>
          </ac:spMkLst>
        </pc:spChg>
        <pc:spChg chg="add mod">
          <ac:chgData name="Anne Katrine Ebbesen" userId="e0fbfaa29f4e1ffb" providerId="OrgId" clId="{F5C0E558-37F2-47F3-82B0-9C7A7F53933D}" dt="2021-11-05T13:39:08.091" v="1548" actId="1076"/>
          <ac:spMkLst>
            <pc:docMk/>
            <pc:sldMk cId="3759638844" sldId="312"/>
            <ac:spMk id="10" creationId="{ED7CA1BB-49D1-44C8-A351-71B3B120F099}"/>
          </ac:spMkLst>
        </pc:spChg>
      </pc:sldChg>
      <pc:sldChg chg="modSp mod">
        <pc:chgData name="Anne Katrine Ebbesen" userId="e0fbfaa29f4e1ffb" providerId="OrgId" clId="{F5C0E558-37F2-47F3-82B0-9C7A7F53933D}" dt="2021-11-05T13:55:38.149" v="2407" actId="20577"/>
        <pc:sldMkLst>
          <pc:docMk/>
          <pc:sldMk cId="1363360233" sldId="394"/>
        </pc:sldMkLst>
        <pc:spChg chg="mod">
          <ac:chgData name="Anne Katrine Ebbesen" userId="e0fbfaa29f4e1ffb" providerId="OrgId" clId="{F5C0E558-37F2-47F3-82B0-9C7A7F53933D}" dt="2021-11-05T13:55:38.149" v="2407" actId="20577"/>
          <ac:spMkLst>
            <pc:docMk/>
            <pc:sldMk cId="1363360233" sldId="394"/>
            <ac:spMk id="5" creationId="{2CCDDB61-80A5-439B-892D-72DA3BDF37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A9EC15-0271-4900-8461-7ED047B9CD74}" type="datetimeFigureOut">
              <a:rPr lang="da-DK"/>
              <a:pPr>
                <a:defRPr/>
              </a:pPr>
              <a:t>10-11-2021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0E0B8C-2D5E-4446-A5B0-59EAE82266C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4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6221" y="6137684"/>
            <a:ext cx="1757139" cy="4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2917" y="2361"/>
            <a:ext cx="2400300" cy="134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52"/>
          <p:cNvSpPr txBox="1"/>
          <p:nvPr userDrawn="1"/>
        </p:nvSpPr>
        <p:spPr>
          <a:xfrm>
            <a:off x="-2161117" y="1420813"/>
            <a:ext cx="20171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00" b="1" dirty="0">
                <a:latin typeface="Calibri" pitchFamily="34" charset="0"/>
                <a:cs typeface="Calibri" pitchFamily="34" charset="0"/>
              </a:rPr>
              <a:t>Bagrund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00" dirty="0"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00" dirty="0">
                <a:latin typeface="Calibri" pitchFamily="34" charset="0"/>
                <a:cs typeface="Calibri" pitchFamily="34" charset="0"/>
              </a:rPr>
              <a:t>For bedste resultat indsæt billede med en str. På H: 19,05 X B: 25,4</a:t>
            </a:r>
          </a:p>
        </p:txBody>
      </p:sp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1920000" y="4140001"/>
            <a:ext cx="5088000" cy="1197212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1920000" y="5445224"/>
            <a:ext cx="5088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8" name="Subtitle 2"/>
          <p:cNvSpPr txBox="1">
            <a:spLocks/>
          </p:cNvSpPr>
          <p:nvPr userDrawn="1"/>
        </p:nvSpPr>
        <p:spPr bwMode="auto">
          <a:xfrm>
            <a:off x="1908249" y="5957664"/>
            <a:ext cx="508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1B234E"/>
              </a:buClr>
              <a:buFont typeface="Symbol" pitchFamily="18" charset="2"/>
              <a:buNone/>
              <a:defRPr sz="1400" b="1" kern="1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indent="0" algn="ctr" rtl="0" fontAlgn="base">
              <a:spcBef>
                <a:spcPct val="0"/>
              </a:spcBef>
              <a:spcAft>
                <a:spcPct val="0"/>
              </a:spcAft>
              <a:buClr>
                <a:srgbClr val="1B234E"/>
              </a:buClr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B234E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B234E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B234E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80712-149C-4CA6-A514-CD3171B18A80}" type="datetime2">
              <a:rPr lang="da-DK" sz="1400" smtClean="0"/>
              <a:t>10. november 2021</a:t>
            </a:fld>
            <a:endParaRPr lang="da-DK" sz="1400" dirty="0"/>
          </a:p>
        </p:txBody>
      </p:sp>
      <p:grpSp>
        <p:nvGrpSpPr>
          <p:cNvPr id="49" name="Group 60"/>
          <p:cNvGrpSpPr/>
          <p:nvPr userDrawn="1"/>
        </p:nvGrpSpPr>
        <p:grpSpPr>
          <a:xfrm>
            <a:off x="480485" y="360364"/>
            <a:ext cx="11231033" cy="2401887"/>
            <a:chOff x="360363" y="360363"/>
            <a:chExt cx="8423275" cy="2401887"/>
          </a:xfrm>
          <a:solidFill>
            <a:srgbClr val="EEE300"/>
          </a:solidFill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83343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8359776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7292976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6302376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5313363" y="360363"/>
              <a:ext cx="493713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4321176" y="360363"/>
              <a:ext cx="496888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>
              <a:off x="7804151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6" name="Rectangle 18"/>
            <p:cNvSpPr>
              <a:spLocks noChangeArrowheads="1"/>
            </p:cNvSpPr>
            <p:nvPr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5822951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48323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38417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28511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18605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8337551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63531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53625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43719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>
              <a:off x="33813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23907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4001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4095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29019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19113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207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8362951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3863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957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4051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24161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14255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4349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-2641600" y="1571626"/>
            <a:ext cx="244898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00" b="1" dirty="0">
                <a:latin typeface="Calibri" pitchFamily="34" charset="0"/>
                <a:cs typeface="Calibri" pitchFamily="34" charset="0"/>
              </a:rPr>
              <a:t>Skift tekstniveau</a:t>
            </a:r>
            <a:br>
              <a:rPr lang="da-DK" sz="1000" b="1" dirty="0">
                <a:latin typeface="Calibri" pitchFamily="34" charset="0"/>
                <a:cs typeface="Calibri" pitchFamily="34" charset="0"/>
              </a:rPr>
            </a:br>
            <a:r>
              <a:rPr lang="da-DK" sz="1000" dirty="0">
                <a:latin typeface="Calibri" pitchFamily="34" charset="0"/>
                <a:cs typeface="Calibri" pitchFamily="34" charset="0"/>
              </a:rPr>
              <a:t> Lav forskellige niveauer i punktformen ved brug af ”Formindsk/forøg” i listeniveau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5933" y="2300288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indhol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2917" y="1"/>
            <a:ext cx="24003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BE17-1DC2-4271-8122-1E45732D9F03}" type="datetime3">
              <a:rPr lang="da-DK" smtClean="0"/>
              <a:t>10.11.2021</a:t>
            </a:fld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55ED-58C7-4292-9CAA-B90A9946BD3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5C9B-1041-4AA1-AF52-417E28C169C2}" type="datetime3">
              <a:rPr lang="da-DK" smtClean="0"/>
              <a:t>10.11.2021</a:t>
            </a:fld>
            <a:endParaRPr 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9818" y="6378576"/>
            <a:ext cx="7814733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0C09-335A-40CE-9CAB-9790B6B545D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0B0E-84AA-406B-AF15-9A72C367931C}" type="datetime3">
              <a:rPr lang="da-DK" smtClean="0"/>
              <a:t>10.11.2021</a:t>
            </a:fld>
            <a:endParaRPr lang="da-DK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9818" y="6378576"/>
            <a:ext cx="7814733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20A8-09DA-4F65-BAC8-D7B53E571A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l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5" name="Group 60"/>
          <p:cNvGrpSpPr>
            <a:grpSpLocks/>
          </p:cNvGrpSpPr>
          <p:nvPr userDrawn="1"/>
        </p:nvGrpSpPr>
        <p:grpSpPr bwMode="auto">
          <a:xfrm>
            <a:off x="480485" y="360364"/>
            <a:ext cx="11231033" cy="2401887"/>
            <a:chOff x="360363" y="360363"/>
            <a:chExt cx="8423275" cy="2401887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83343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359775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7292975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6302375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5313363" y="360363"/>
              <a:ext cx="493712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4321175" y="360363"/>
              <a:ext cx="496888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7804150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5822950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48323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38417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28511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18605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8337550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auto">
            <a:xfrm>
              <a:off x="63531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 userDrawn="1"/>
          </p:nvSpPr>
          <p:spPr bwMode="auto">
            <a:xfrm>
              <a:off x="53625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auto">
            <a:xfrm>
              <a:off x="43719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auto">
            <a:xfrm>
              <a:off x="33813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auto">
            <a:xfrm>
              <a:off x="23907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14001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4095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 userDrawn="1"/>
          </p:nvSpPr>
          <p:spPr bwMode="auto">
            <a:xfrm>
              <a:off x="2901950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 userDrawn="1"/>
          </p:nvSpPr>
          <p:spPr bwMode="auto">
            <a:xfrm>
              <a:off x="1911350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 userDrawn="1"/>
          </p:nvSpPr>
          <p:spPr bwMode="auto">
            <a:xfrm>
              <a:off x="920750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auto">
            <a:xfrm>
              <a:off x="8362950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 userDrawn="1"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 userDrawn="1"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 userDrawn="1"/>
          </p:nvSpPr>
          <p:spPr bwMode="auto">
            <a:xfrm>
              <a:off x="5386388" y="2414588"/>
              <a:ext cx="347662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4395788" y="2414588"/>
              <a:ext cx="347662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 userDrawn="1"/>
          </p:nvSpPr>
          <p:spPr bwMode="auto">
            <a:xfrm>
              <a:off x="3405188" y="2414588"/>
              <a:ext cx="347662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 userDrawn="1"/>
          </p:nvSpPr>
          <p:spPr bwMode="auto">
            <a:xfrm>
              <a:off x="2416175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 userDrawn="1"/>
          </p:nvSpPr>
          <p:spPr bwMode="auto">
            <a:xfrm>
              <a:off x="1425575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 userDrawn="1"/>
          </p:nvSpPr>
          <p:spPr bwMode="auto">
            <a:xfrm>
              <a:off x="434975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</p:grpSp>
      <p:pic>
        <p:nvPicPr>
          <p:cNvPr id="52" name="Picture 62" descr="Gu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2917" y="1"/>
            <a:ext cx="24003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00" y="4140001"/>
            <a:ext cx="5088000" cy="1197212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400">
                <a:solidFill>
                  <a:srgbClr val="000000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000" y="5445224"/>
            <a:ext cx="5088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5" name="Group 60"/>
          <p:cNvGrpSpPr/>
          <p:nvPr userDrawn="1"/>
        </p:nvGrpSpPr>
        <p:grpSpPr>
          <a:xfrm>
            <a:off x="480485" y="360364"/>
            <a:ext cx="11231033" cy="2401887"/>
            <a:chOff x="360363" y="360363"/>
            <a:chExt cx="8423275" cy="2401887"/>
          </a:xfrm>
          <a:solidFill>
            <a:srgbClr val="EEE300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3343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359776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292976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2376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13363" y="360363"/>
              <a:ext cx="493713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1176" y="360363"/>
              <a:ext cx="496888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804151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822951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8323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8417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8511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860551" y="868363"/>
              <a:ext cx="471488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337551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3531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3625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719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3813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390776" y="1400175"/>
              <a:ext cx="395288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4001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09576" y="1400175"/>
              <a:ext cx="396875" cy="396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019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9113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920751" y="1908175"/>
              <a:ext cx="371475" cy="371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362951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863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3957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405188" y="2414588"/>
              <a:ext cx="347663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4161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4255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34976" y="2414588"/>
              <a:ext cx="346075" cy="3476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</p:grpSp>
      <p:pic>
        <p:nvPicPr>
          <p:cNvPr id="52" name="Picture 56" descr="rø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2917" y="11113"/>
            <a:ext cx="24003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00" y="4140001"/>
            <a:ext cx="5088000" cy="1197212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000" y="5445224"/>
            <a:ext cx="5088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5" name="Group 60"/>
          <p:cNvGrpSpPr>
            <a:grpSpLocks/>
          </p:cNvGrpSpPr>
          <p:nvPr userDrawn="1"/>
        </p:nvGrpSpPr>
        <p:grpSpPr bwMode="auto">
          <a:xfrm>
            <a:off x="480485" y="360364"/>
            <a:ext cx="11231033" cy="2401887"/>
            <a:chOff x="360363" y="360363"/>
            <a:chExt cx="8423275" cy="2401887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8285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83343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359775" y="2414588"/>
              <a:ext cx="3476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8288338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7292975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6302375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5313363" y="360363"/>
              <a:ext cx="493712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4321175" y="360363"/>
              <a:ext cx="496888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33321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23415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3509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60363" y="360363"/>
              <a:ext cx="495300" cy="495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7804150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6824663" y="879475"/>
              <a:ext cx="447675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5822950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48323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38417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28511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1860550" y="868363"/>
              <a:ext cx="471488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auto">
            <a:xfrm>
              <a:off x="871538" y="868363"/>
              <a:ext cx="469900" cy="469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8337550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7342188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auto">
            <a:xfrm>
              <a:off x="63531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 userDrawn="1"/>
          </p:nvSpPr>
          <p:spPr bwMode="auto">
            <a:xfrm>
              <a:off x="53625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auto">
            <a:xfrm>
              <a:off x="43719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auto">
            <a:xfrm>
              <a:off x="33813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auto">
            <a:xfrm>
              <a:off x="2390775" y="1400175"/>
              <a:ext cx="395288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14001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409575" y="1400175"/>
              <a:ext cx="39687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78533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8627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58721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48815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3890963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 userDrawn="1"/>
          </p:nvSpPr>
          <p:spPr bwMode="auto">
            <a:xfrm>
              <a:off x="2901950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 userDrawn="1"/>
          </p:nvSpPr>
          <p:spPr bwMode="auto">
            <a:xfrm>
              <a:off x="1911350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 userDrawn="1"/>
          </p:nvSpPr>
          <p:spPr bwMode="auto">
            <a:xfrm>
              <a:off x="920750" y="1908175"/>
              <a:ext cx="371475" cy="371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auto">
            <a:xfrm>
              <a:off x="8362950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 userDrawn="1"/>
          </p:nvSpPr>
          <p:spPr bwMode="auto">
            <a:xfrm>
              <a:off x="73675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 userDrawn="1"/>
          </p:nvSpPr>
          <p:spPr bwMode="auto">
            <a:xfrm>
              <a:off x="6376988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 userDrawn="1"/>
          </p:nvSpPr>
          <p:spPr bwMode="auto">
            <a:xfrm>
              <a:off x="5386388" y="2414588"/>
              <a:ext cx="347662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4395788" y="2414588"/>
              <a:ext cx="347662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 userDrawn="1"/>
          </p:nvSpPr>
          <p:spPr bwMode="auto">
            <a:xfrm>
              <a:off x="3405188" y="2414588"/>
              <a:ext cx="347662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 userDrawn="1"/>
          </p:nvSpPr>
          <p:spPr bwMode="auto">
            <a:xfrm>
              <a:off x="2416175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 userDrawn="1"/>
          </p:nvSpPr>
          <p:spPr bwMode="auto">
            <a:xfrm>
              <a:off x="1425575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 userDrawn="1"/>
          </p:nvSpPr>
          <p:spPr bwMode="auto">
            <a:xfrm>
              <a:off x="434975" y="2414588"/>
              <a:ext cx="346075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</a:endParaRPr>
            </a:p>
          </p:txBody>
        </p:sp>
      </p:grpSp>
      <p:pic>
        <p:nvPicPr>
          <p:cNvPr id="52" name="Picture 55" descr="blå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2917" y="1"/>
            <a:ext cx="24003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00" y="4140001"/>
            <a:ext cx="5088000" cy="1197212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000" y="5445224"/>
            <a:ext cx="5088000" cy="360040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19818" y="1260475"/>
            <a:ext cx="78147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19818" y="2490788"/>
            <a:ext cx="781473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484" y="6378576"/>
            <a:ext cx="1200149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1B234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CB2EB88-11B1-4FD1-BD90-2A142E4F53AC}" type="datetime3">
              <a:rPr lang="da-DK" smtClean="0"/>
              <a:t>10.11.2021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185" y="6378576"/>
            <a:ext cx="1441449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1B234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03CECF8-4AF3-4C89-9F7A-D0F19FD3B22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480485" y="1339850"/>
            <a:ext cx="239183" cy="179388"/>
          </a:xfrm>
          <a:prstGeom prst="rect">
            <a:avLst/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960967" y="1339850"/>
            <a:ext cx="239184" cy="179388"/>
          </a:xfrm>
          <a:prstGeom prst="rect">
            <a:avLst/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0" y="6858000"/>
            <a:ext cx="12192000" cy="107950"/>
          </a:xfrm>
          <a:prstGeom prst="rect">
            <a:avLst/>
          </a:prstGeom>
          <a:solidFill>
            <a:srgbClr val="EE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367186"/>
            <a:ext cx="1550400" cy="275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68" r:id="rId3"/>
    <p:sldLayoutId id="2147483669" r:id="rId4"/>
    <p:sldLayoutId id="2147483671" r:id="rId5"/>
    <p:sldLayoutId id="2147483672" r:id="rId6"/>
    <p:sldLayoutId id="2147483673" r:id="rId7"/>
  </p:sldLayoutIdLst>
  <p:hf hdr="0" ftr="0" dt="0"/>
  <p:txStyles>
    <p:titleStyle>
      <a:lvl1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 kern="1200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800" b="1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269875" indent="-269875" algn="l" rtl="0" eaLnBrk="1" fontAlgn="base" hangingPunct="1">
        <a:lnSpc>
          <a:spcPts val="2163"/>
        </a:lnSpc>
        <a:spcBef>
          <a:spcPct val="0"/>
        </a:spcBef>
        <a:spcAft>
          <a:spcPct val="0"/>
        </a:spcAft>
        <a:buClr>
          <a:srgbClr val="1B234E"/>
        </a:buClr>
        <a:buFont typeface="Symbol" pitchFamily="18" charset="2"/>
        <a:buChar char=""/>
        <a:defRPr kern="1200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42925" indent="-276225" algn="l" rtl="0" eaLnBrk="1" fontAlgn="base" hangingPunct="1">
        <a:spcBef>
          <a:spcPct val="0"/>
        </a:spcBef>
        <a:spcAft>
          <a:spcPct val="0"/>
        </a:spcAft>
        <a:buClr>
          <a:srgbClr val="1B234E"/>
        </a:buClr>
        <a:buFont typeface="Symbol" pitchFamily="18" charset="2"/>
        <a:buChar char=""/>
        <a:defRPr sz="1600" kern="1200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809625" indent="-266700" algn="l" rtl="0" eaLnBrk="1" fontAlgn="base" hangingPunct="1">
        <a:spcBef>
          <a:spcPct val="20000"/>
        </a:spcBef>
        <a:spcAft>
          <a:spcPct val="0"/>
        </a:spcAft>
        <a:buClr>
          <a:srgbClr val="1B234E"/>
        </a:buClr>
        <a:buFont typeface="Symbol" pitchFamily="18" charset="2"/>
        <a:buChar char=""/>
        <a:defRPr sz="1400" kern="1200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076325" indent="-266700" algn="l" rtl="0" eaLnBrk="1" fontAlgn="base" hangingPunct="1">
        <a:spcBef>
          <a:spcPct val="20000"/>
        </a:spcBef>
        <a:spcAft>
          <a:spcPct val="0"/>
        </a:spcAft>
        <a:buClr>
          <a:srgbClr val="1B234E"/>
        </a:buClr>
        <a:buFont typeface="Symbol" pitchFamily="18" charset="2"/>
        <a:buChar char=""/>
        <a:defRPr sz="1400" kern="1200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43025" indent="-266700" algn="l" rtl="0" eaLnBrk="1" fontAlgn="base" hangingPunct="1">
        <a:spcBef>
          <a:spcPct val="20000"/>
        </a:spcBef>
        <a:spcAft>
          <a:spcPct val="0"/>
        </a:spcAft>
        <a:buClr>
          <a:srgbClr val="1B234E"/>
        </a:buClr>
        <a:buFont typeface="Symbol" pitchFamily="18" charset="2"/>
        <a:buChar char=""/>
        <a:defRPr sz="1400" kern="1200">
          <a:solidFill>
            <a:srgbClr val="1B234E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376" y="3284984"/>
            <a:ext cx="10009112" cy="1197212"/>
          </a:xfrm>
        </p:spPr>
        <p:txBody>
          <a:bodyPr>
            <a:normAutofit fontScale="90000"/>
          </a:bodyPr>
          <a:lstStyle/>
          <a:p>
            <a:r>
              <a:rPr lang="da-DK" dirty="0" err="1">
                <a:latin typeface="Arial Black" panose="020B0A04020102020204" pitchFamily="34" charset="0"/>
              </a:rPr>
              <a:t>Welcome</a:t>
            </a:r>
            <a:r>
              <a:rPr lang="da-DK" dirty="0">
                <a:latin typeface="Arial Black" panose="020B0A04020102020204" pitchFamily="34" charset="0"/>
              </a:rPr>
              <a:t> to:</a:t>
            </a:r>
            <a:br>
              <a:rPr lang="da-DK" dirty="0">
                <a:latin typeface="Arial Black" panose="020B0A04020102020204" pitchFamily="34" charset="0"/>
              </a:rPr>
            </a:br>
            <a:br>
              <a:rPr lang="da-DK" dirty="0">
                <a:latin typeface="Arial Black" panose="020B0A04020102020204" pitchFamily="34" charset="0"/>
              </a:rPr>
            </a:br>
            <a:r>
              <a:rPr lang="da-DK" dirty="0">
                <a:latin typeface="Arial Black" panose="020B0A04020102020204" pitchFamily="34" charset="0"/>
              </a:rPr>
              <a:t>BASIC FIRST AID COURSE &amp; TRAINING</a:t>
            </a:r>
            <a:br>
              <a:rPr lang="da-DK" dirty="0">
                <a:latin typeface="Arial Black" panose="020B0A04020102020204" pitchFamily="34" charset="0"/>
              </a:rPr>
            </a:br>
            <a:br>
              <a:rPr lang="da-DK" dirty="0">
                <a:latin typeface="Arial Black" panose="020B0A04020102020204" pitchFamily="34" charset="0"/>
              </a:rPr>
            </a:br>
            <a:br>
              <a:rPr lang="da-DK" dirty="0">
                <a:latin typeface="Arial Black" panose="020B0A04020102020204" pitchFamily="34" charset="0"/>
              </a:rPr>
            </a:br>
            <a:endParaRPr lang="da-DK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1424715-F778-4F65-AAEC-E87B8DDD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84" y="2132856"/>
            <a:ext cx="5344595" cy="4044282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546" y="2060848"/>
            <a:ext cx="7814733" cy="3530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Establish safe surroundings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Assess the person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Call for help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Give first aid</a:t>
            </a:r>
            <a:endParaRPr lang="da-DK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5" name="Grafik 4" descr="Advarsel med massiv udfyldning">
            <a:extLst>
              <a:ext uri="{FF2B5EF4-FFF2-40B4-BE49-F238E27FC236}">
                <a16:creationId xmlns:a16="http://schemas.microsoft.com/office/drawing/2014/main" id="{2065A520-C7F5-49BD-8F4B-CB2C82C18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360" y="5733256"/>
            <a:ext cx="914400" cy="9144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2ABD217-8A61-4EE0-872F-9D98E376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11922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The 4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main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objectives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1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16768" y="1129308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Call for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help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99456" y="1960284"/>
            <a:ext cx="7814733" cy="4687371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Light" panose="020B0502040204020203" pitchFamily="34" charset="0"/>
              </a:rPr>
              <a:t>Call 1-1-2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Light" panose="020B0502040204020203" pitchFamily="34" charset="0"/>
              </a:rPr>
              <a:t>Calmly answer the alarm operator's questions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Bahnschrift Light" panose="020B0502040204020203" pitchFamily="34" charset="0"/>
              </a:rPr>
              <a:t>What happened?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Bahnschrift Light" panose="020B0502040204020203" pitchFamily="34" charset="0"/>
              </a:rPr>
              <a:t>Where did it happen?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Bahnschrift Light" panose="020B0502040204020203" pitchFamily="34" charset="0"/>
              </a:rPr>
              <a:t>How many injured (extent of damage)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Bahnschrift Light" panose="020B0502040204020203" pitchFamily="34" charset="0"/>
              </a:rPr>
              <a:t>Which phone number is called from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 Light" panose="020B0502040204020203" pitchFamily="34" charset="0"/>
              </a:rPr>
              <a:t>Stay on the phone until the alarm operator ends the call.</a:t>
            </a:r>
            <a:endParaRPr lang="da-DK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pic>
        <p:nvPicPr>
          <p:cNvPr id="6" name="Grafik 5" descr="Advarsel med massiv udfyldning">
            <a:extLst>
              <a:ext uri="{FF2B5EF4-FFF2-40B4-BE49-F238E27FC236}">
                <a16:creationId xmlns:a16="http://schemas.microsoft.com/office/drawing/2014/main" id="{D730C4DE-28B4-40CA-B931-5C8C2B75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60" y="57332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4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44" y="1684235"/>
            <a:ext cx="3210372" cy="36579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16768" y="1122022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Call for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help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0467" y="1767491"/>
            <a:ext cx="7639829" cy="353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If an ambulance is needed, you will be referred to a healthcare professional (nurse or paramedical staff).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Use their knowledge if you are in doubt about the person's symptoms.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Take advantage of their opportunity to guide you in first aid.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alarm operators are happy to stay on the phone until you feel comfortable with the situation.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In some cases where the situation is not considered so serious, the alarm operator can refer to other relevant help (own doctor - the region's emergency telephone, etc.)</a:t>
            </a:r>
          </a:p>
          <a:p>
            <a:pPr marL="0" indent="0">
              <a:buNone/>
            </a:pPr>
            <a:endParaRPr lang="en-US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pic>
        <p:nvPicPr>
          <p:cNvPr id="6" name="Grafik 5" descr="Advarsel med massiv udfyldning">
            <a:extLst>
              <a:ext uri="{FF2B5EF4-FFF2-40B4-BE49-F238E27FC236}">
                <a16:creationId xmlns:a16="http://schemas.microsoft.com/office/drawing/2014/main" id="{6EDC236C-8DB6-4146-B2DA-27DE25B1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360" y="57332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2313368-FF70-42A1-AA91-DA1C0FFA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6" y="1839987"/>
            <a:ext cx="5455186" cy="476885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546" y="2060848"/>
            <a:ext cx="7814733" cy="3530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Establish safe surroundings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Assess the person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Call for help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Give first aid</a:t>
            </a:r>
            <a:endParaRPr lang="da-DK" sz="32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pic>
        <p:nvPicPr>
          <p:cNvPr id="5" name="Grafik 4" descr="Hoved med tandhjul med massiv udfyldning">
            <a:extLst>
              <a:ext uri="{FF2B5EF4-FFF2-40B4-BE49-F238E27FC236}">
                <a16:creationId xmlns:a16="http://schemas.microsoft.com/office/drawing/2014/main" id="{F79C65CE-7C96-4CFB-B7D6-972E097F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3B075F9-E41C-448B-8094-A5B1C1C9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11922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The 4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main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objectives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16768" y="1169989"/>
            <a:ext cx="7814733" cy="1143000"/>
          </a:xfrm>
        </p:spPr>
        <p:txBody>
          <a:bodyPr/>
          <a:lstStyle/>
          <a:p>
            <a:pPr algn="ctr"/>
            <a:r>
              <a:rPr lang="da-DK" sz="4000" b="0" dirty="0">
                <a:solidFill>
                  <a:schemeClr val="accent6"/>
                </a:solidFill>
                <a:latin typeface="Arial Black" panose="020B0A04020102020204" pitchFamily="34" charset="0"/>
              </a:rPr>
              <a:t>Give </a:t>
            </a:r>
            <a:r>
              <a:rPr lang="da-DK" sz="4000" b="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first</a:t>
            </a:r>
            <a:r>
              <a:rPr lang="da-DK" sz="4000" b="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b="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aid</a:t>
            </a:r>
            <a:endParaRPr lang="da-DK" sz="4000" b="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52968" y="1862316"/>
            <a:ext cx="7983392" cy="77459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Bahnschrift Light" panose="020B0502040204020203" pitchFamily="34" charset="0"/>
              </a:rPr>
              <a:t>The first aid training provided here is not directly life-saving but necessary to help the sick / injured.</a:t>
            </a:r>
            <a:endParaRPr lang="da-DK" sz="24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da-DK" sz="24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3" y="3054886"/>
            <a:ext cx="2601829" cy="366399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054886"/>
            <a:ext cx="3279274" cy="371580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81" y="3183829"/>
            <a:ext cx="3087771" cy="3457914"/>
          </a:xfrm>
          <a:prstGeom prst="rect">
            <a:avLst/>
          </a:prstGeom>
        </p:spPr>
      </p:pic>
      <p:pic>
        <p:nvPicPr>
          <p:cNvPr id="8" name="Grafik 7" descr="Hoved med tandhjul med massiv udfyldning">
            <a:extLst>
              <a:ext uri="{FF2B5EF4-FFF2-40B4-BE49-F238E27FC236}">
                <a16:creationId xmlns:a16="http://schemas.microsoft.com/office/drawing/2014/main" id="{740D7B84-0D20-422D-A432-932D1528C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6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126269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The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chain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of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survival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71464" y="5092700"/>
            <a:ext cx="10442170" cy="3530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Bahnschrift Light" panose="020B0502040204020203" pitchFamily="34" charset="0"/>
              </a:rPr>
              <a:t>There are between 3,500 and 4,000 cardiac arrests per year that require the help of a first aider.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Bahnschrift Light" panose="020B0502040204020203" pitchFamily="34" charset="0"/>
              </a:rPr>
              <a:t>To provide the optimal chance of survival for the person with cardiac arrest, all four links in the chain should preferably be connected.</a:t>
            </a:r>
            <a:endParaRPr lang="da-DK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6" name="Grafik 5" descr="Hoved med tandhjul med massiv udfyldning">
            <a:extLst>
              <a:ext uri="{FF2B5EF4-FFF2-40B4-BE49-F238E27FC236}">
                <a16:creationId xmlns:a16="http://schemas.microsoft.com/office/drawing/2014/main" id="{9CE84BFC-DE5C-4F8B-8C77-F6D66744A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  <p:pic>
        <p:nvPicPr>
          <p:cNvPr id="1026" name="Picture 2" descr="The chain of survival - Resuscitation">
            <a:extLst>
              <a:ext uri="{FF2B5EF4-FFF2-40B4-BE49-F238E27FC236}">
                <a16:creationId xmlns:a16="http://schemas.microsoft.com/office/drawing/2014/main" id="{8C6F0A22-64C2-4837-BAA2-7CCEF559D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7"/>
          <a:stretch/>
        </p:blipFill>
        <p:spPr bwMode="auto">
          <a:xfrm>
            <a:off x="2351584" y="1988840"/>
            <a:ext cx="7058025" cy="26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1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269133"/>
            <a:ext cx="4211307" cy="2664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43" y="1113720"/>
            <a:ext cx="11161240" cy="1143000"/>
          </a:xfrm>
        </p:spPr>
        <p:txBody>
          <a:bodyPr/>
          <a:lstStyle/>
          <a:p>
            <a:r>
              <a:rPr lang="da-DK" sz="36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Unconcious</a:t>
            </a:r>
            <a:r>
              <a:rPr lang="da-DK" sz="3600" dirty="0">
                <a:solidFill>
                  <a:schemeClr val="accent6"/>
                </a:solidFill>
                <a:latin typeface="Arial Black" panose="020B0A04020102020204" pitchFamily="34" charset="0"/>
              </a:rPr>
              <a:t> person </a:t>
            </a:r>
            <a:r>
              <a:rPr lang="da-DK" sz="3600" u="sng" dirty="0">
                <a:solidFill>
                  <a:schemeClr val="accent6"/>
                </a:solidFill>
                <a:latin typeface="Arial Black" panose="020B0A04020102020204" pitchFamily="34" charset="0"/>
              </a:rPr>
              <a:t>with</a:t>
            </a:r>
            <a:r>
              <a:rPr lang="da-DK" sz="3600" dirty="0">
                <a:solidFill>
                  <a:schemeClr val="accent6"/>
                </a:solidFill>
                <a:latin typeface="Arial Black" panose="020B0A04020102020204" pitchFamily="34" charset="0"/>
              </a:rPr>
              <a:t> normal </a:t>
            </a:r>
            <a:r>
              <a:rPr lang="da-DK" sz="36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breathing</a:t>
            </a:r>
            <a:endParaRPr lang="da-DK" sz="36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55440" y="1844824"/>
            <a:ext cx="10153128" cy="353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Examine level of consciousness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           (awake - dizzy - asleep - unconscious)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Examine for normal breathing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           (&lt;20 / min, snoring, shallow breathing, gasping breathing etc. is not normal breathing)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If the person is unresponsive but with normal breathing, place the person 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a-DK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da-DK" dirty="0">
                <a:latin typeface="Bahnschrift Light" panose="020B0502040204020203" pitchFamily="34" charset="0"/>
              </a:rPr>
              <a:t>                                      </a:t>
            </a:r>
            <a:r>
              <a:rPr lang="da-DK" sz="3600" dirty="0">
                <a:latin typeface="Bahnschrift Light" panose="020B0502040204020203" pitchFamily="34" charset="0"/>
              </a:rPr>
              <a:t>RECOVERY POSITION</a:t>
            </a:r>
          </a:p>
          <a:p>
            <a:pPr marL="0" indent="0">
              <a:buNone/>
            </a:pPr>
            <a:endParaRPr lang="da-DK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pic>
        <p:nvPicPr>
          <p:cNvPr id="6" name="Grafik 5" descr="Hoved med tandhjul med massiv udfyldning">
            <a:extLst>
              <a:ext uri="{FF2B5EF4-FFF2-40B4-BE49-F238E27FC236}">
                <a16:creationId xmlns:a16="http://schemas.microsoft.com/office/drawing/2014/main" id="{76294CF3-68C4-4664-B5A6-8341DD6C1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3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" y="1715782"/>
            <a:ext cx="6208820" cy="4480719"/>
          </a:xfrm>
          <a:prstGeom prst="rect">
            <a:avLst/>
          </a:prstGeom>
        </p:spPr>
      </p:pic>
      <p:pic>
        <p:nvPicPr>
          <p:cNvPr id="6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65" y="1768856"/>
            <a:ext cx="6192583" cy="448071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6688" y="1091208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Recovery position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pic>
        <p:nvPicPr>
          <p:cNvPr id="7" name="Grafik 6" descr="Hoved med tandhjul med massiv udfyldning">
            <a:extLst>
              <a:ext uri="{FF2B5EF4-FFF2-40B4-BE49-F238E27FC236}">
                <a16:creationId xmlns:a16="http://schemas.microsoft.com/office/drawing/2014/main" id="{42EF9109-EA4B-4092-8E8C-A83FE6D50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4037"/>
            <a:ext cx="5803900" cy="4470400"/>
          </a:xfrm>
          <a:prstGeom prst="rect">
            <a:avLst/>
          </a:prstGeo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pic>
        <p:nvPicPr>
          <p:cNvPr id="8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" y="1628800"/>
            <a:ext cx="5188557" cy="4351338"/>
          </a:xfrm>
        </p:spPr>
      </p:pic>
      <p:pic>
        <p:nvPicPr>
          <p:cNvPr id="10" name="Grafik 9" descr="Hoved med tandhjul med massiv udfyldning">
            <a:extLst>
              <a:ext uri="{FF2B5EF4-FFF2-40B4-BE49-F238E27FC236}">
                <a16:creationId xmlns:a16="http://schemas.microsoft.com/office/drawing/2014/main" id="{DA03AAF2-1DE3-4985-A5A8-EAEFA17C2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3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484784"/>
            <a:ext cx="4222409" cy="4351338"/>
          </a:xfr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13" y="825500"/>
            <a:ext cx="6985000" cy="5207000"/>
          </a:xfrm>
          <a:prstGeom prst="rect">
            <a:avLst/>
          </a:prstGeo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pic>
        <p:nvPicPr>
          <p:cNvPr id="10" name="Grafik 9" descr="Hoved med tandhjul med massiv udfyldning">
            <a:extLst>
              <a:ext uri="{FF2B5EF4-FFF2-40B4-BE49-F238E27FC236}">
                <a16:creationId xmlns:a16="http://schemas.microsoft.com/office/drawing/2014/main" id="{704DB433-F5F3-4003-B722-23A8CCAA2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1088592"/>
            <a:ext cx="8784976" cy="1143000"/>
          </a:xfrm>
        </p:spPr>
        <p:txBody>
          <a:bodyPr/>
          <a:lstStyle/>
          <a:p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First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aid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during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cardiac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arrest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67808" y="1772816"/>
            <a:ext cx="2015942" cy="362148"/>
          </a:xfrm>
        </p:spPr>
        <p:txBody>
          <a:bodyPr/>
          <a:lstStyle/>
          <a:p>
            <a:pPr marL="0" indent="0">
              <a:buNone/>
            </a:pPr>
            <a:r>
              <a:rPr lang="da-DK" dirty="0" err="1">
                <a:solidFill>
                  <a:schemeClr val="accent6"/>
                </a:solidFill>
                <a:latin typeface="Bahnschrift SemiBold SemiConden" panose="020B0502040204020203" pitchFamily="34" charset="0"/>
              </a:rPr>
              <a:t>Duration</a:t>
            </a:r>
            <a:r>
              <a:rPr lang="da-DK" dirty="0">
                <a:solidFill>
                  <a:schemeClr val="accent6"/>
                </a:solidFill>
                <a:latin typeface="Bahnschrift SemiBold SemiConden" panose="020B0502040204020203" pitchFamily="34" charset="0"/>
              </a:rPr>
              <a:t>: 3 hours</a:t>
            </a:r>
          </a:p>
          <a:p>
            <a:pPr marL="0" indent="0">
              <a:buNone/>
            </a:pPr>
            <a:endParaRPr lang="da-DK" dirty="0">
              <a:solidFill>
                <a:schemeClr val="accent6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134964"/>
            <a:ext cx="5951610" cy="43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pic>
        <p:nvPicPr>
          <p:cNvPr id="5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94" y="2204769"/>
            <a:ext cx="9103812" cy="4320139"/>
          </a:xfrm>
        </p:spPr>
      </p:pic>
      <p:pic>
        <p:nvPicPr>
          <p:cNvPr id="7" name="Grafik 6" descr="Hoved med tandhjul med massiv udfyldning">
            <a:extLst>
              <a:ext uri="{FF2B5EF4-FFF2-40B4-BE49-F238E27FC236}">
                <a16:creationId xmlns:a16="http://schemas.microsoft.com/office/drawing/2014/main" id="{015E58D5-F466-4B2C-AD13-A61E25B0A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88" y="5694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9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988840"/>
            <a:ext cx="3091426" cy="1955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464" y="1124744"/>
            <a:ext cx="10585176" cy="1143000"/>
          </a:xfrm>
        </p:spPr>
        <p:txBody>
          <a:bodyPr/>
          <a:lstStyle/>
          <a:p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Unconcious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person </a:t>
            </a:r>
            <a:r>
              <a:rPr lang="da-DK" sz="3200" u="sng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without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normal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breathing</a:t>
            </a:r>
            <a:endParaRPr lang="da-DK" sz="32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00502" y="1772816"/>
            <a:ext cx="10713132" cy="4032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Examine level of consciousness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       (awake - dizzy - asleep - unconscious)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Examine for normal breathing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       (&lt;20 breaths / min, snoring, shallow breathing,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       gasping breathing etc. is not normal breathing)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If the person </a:t>
            </a:r>
            <a:r>
              <a:rPr lang="en-US">
                <a:latin typeface="Bahnschrift Light" panose="020B0502040204020203" pitchFamily="34" charset="0"/>
              </a:rPr>
              <a:t>is unresponsive </a:t>
            </a:r>
            <a:r>
              <a:rPr lang="en-US" dirty="0">
                <a:latin typeface="Bahnschrift Light" panose="020B0502040204020203" pitchFamily="34" charset="0"/>
              </a:rPr>
              <a:t>and without normal breathing, start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>
              <a:latin typeface="Bahnschrift Ligh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dirty="0">
                <a:latin typeface="Bahnschrift Light" panose="020B0502040204020203" pitchFamily="34" charset="0"/>
              </a:rPr>
              <a:t>                          </a:t>
            </a:r>
            <a:r>
              <a:rPr lang="da-DK" sz="36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C</a:t>
            </a:r>
            <a:r>
              <a:rPr lang="da-DK" sz="3600" dirty="0">
                <a:latin typeface="Bahnschrift Light" panose="020B0502040204020203" pitchFamily="34" charset="0"/>
              </a:rPr>
              <a:t>ARDIO</a:t>
            </a:r>
            <a:r>
              <a:rPr lang="da-DK" sz="36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P</a:t>
            </a:r>
            <a:r>
              <a:rPr lang="da-DK" sz="3600" dirty="0">
                <a:latin typeface="Bahnschrift Light" panose="020B0502040204020203" pitchFamily="34" charset="0"/>
              </a:rPr>
              <a:t>ULMONARY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3600" dirty="0">
                <a:latin typeface="Bahnschrift Light" panose="020B0502040204020203" pitchFamily="34" charset="0"/>
              </a:rPr>
              <a:t>		</a:t>
            </a:r>
            <a:r>
              <a:rPr lang="da-DK" sz="36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R</a:t>
            </a:r>
            <a:r>
              <a:rPr lang="da-DK" sz="3600" dirty="0">
                <a:latin typeface="Bahnschrift Light" panose="020B0502040204020203" pitchFamily="34" charset="0"/>
              </a:rPr>
              <a:t>ESUSCITATION</a:t>
            </a:r>
            <a:endParaRPr lang="da-DK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pic>
        <p:nvPicPr>
          <p:cNvPr id="7" name="Grafik 6" descr="Hjertemassage med massiv udfyldning">
            <a:extLst>
              <a:ext uri="{FF2B5EF4-FFF2-40B4-BE49-F238E27FC236}">
                <a16:creationId xmlns:a16="http://schemas.microsoft.com/office/drawing/2014/main" id="{FDCE1BD7-C0D5-465F-96B1-1A9BF1335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216" y="5668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3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11DB1AF5-FBEF-4289-AEC4-83383CC1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264" y="1074468"/>
            <a:ext cx="34223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1D9D0ED-689D-45FF-BD38-FE303B4A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11" y="3493446"/>
            <a:ext cx="3686175" cy="25931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436" y="1065212"/>
            <a:ext cx="4716523" cy="563588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CPR for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adults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3472" y="1728146"/>
            <a:ext cx="7814733" cy="353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Place the person on a hard surface (on the floor or ground)</a:t>
            </a:r>
          </a:p>
          <a:p>
            <a:pPr marL="0" indent="0">
              <a:buNone/>
            </a:pPr>
            <a:endParaRPr lang="en-US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Remove clothing from the person's chest (cut - tear - rip)</a:t>
            </a:r>
          </a:p>
          <a:p>
            <a:pPr marL="0" indent="0">
              <a:buNone/>
            </a:pPr>
            <a:endParaRPr lang="en-US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Designate the pressure point and place two fingers / heel of hand on the pressure point.</a:t>
            </a:r>
          </a:p>
          <a:p>
            <a:pPr marL="0" indent="0">
              <a:buNone/>
            </a:pPr>
            <a:endParaRPr lang="en-US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Place the other hand on top of the first and stretch the arms completely.</a:t>
            </a:r>
          </a:p>
          <a:p>
            <a:pPr marL="0" indent="0">
              <a:buNone/>
            </a:pPr>
            <a:endParaRPr lang="en-US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Lean over the person and press straight down.</a:t>
            </a:r>
            <a:endParaRPr lang="da-DK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pic>
        <p:nvPicPr>
          <p:cNvPr id="7" name="Grafik 6" descr="Hjertemassage med massiv udfyldning">
            <a:extLst>
              <a:ext uri="{FF2B5EF4-FFF2-40B4-BE49-F238E27FC236}">
                <a16:creationId xmlns:a16="http://schemas.microsoft.com/office/drawing/2014/main" id="{6D25D8DE-1F63-4331-9033-F30346094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216" y="5668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32" y="924231"/>
            <a:ext cx="3982688" cy="52732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28736" y="1124744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CPR for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adults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3433" y="1914624"/>
            <a:ext cx="6120680" cy="338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Pressure depth for adults is 5-6 cm.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The rhythm is 30 compressions at the pressure point and then 2 breaths (mouth to mouth / nose)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The frequency must be 100 - 120 beats per minute.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Be careful not to "rest" on the chest while inhaling.</a:t>
            </a:r>
            <a:endParaRPr lang="da-DK" sz="16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pic>
        <p:nvPicPr>
          <p:cNvPr id="6" name="Grafik 5" descr="Hjertemassage med massiv udfyldning">
            <a:extLst>
              <a:ext uri="{FF2B5EF4-FFF2-40B4-BE49-F238E27FC236}">
                <a16:creationId xmlns:a16="http://schemas.microsoft.com/office/drawing/2014/main" id="{5BAE3F0A-5B99-4321-B5CA-EA2F8CB9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216" y="5668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42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97" y="2708920"/>
            <a:ext cx="4356100" cy="3136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28736" y="1052736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CPR for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adults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7448" y="1772816"/>
            <a:ext cx="7814733" cy="3530600"/>
          </a:xfrm>
        </p:spPr>
        <p:txBody>
          <a:bodyPr/>
          <a:lstStyle/>
          <a:p>
            <a:pPr marL="0" indent="0">
              <a:buNone/>
            </a:pPr>
            <a:endParaRPr lang="da-DK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>
                <a:latin typeface="Bahnschrift Light" panose="020B0502040204020203" pitchFamily="34" charset="0"/>
              </a:rPr>
              <a:t>Inhalations</a:t>
            </a:r>
            <a:r>
              <a:rPr lang="en-US" dirty="0">
                <a:latin typeface="Bahnschrift Light" panose="020B0502040204020203" pitchFamily="34" charset="0"/>
              </a:rPr>
              <a:t> are preferably given using the mouth-to-mouth method.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Gently pull the head and jaw back´ until you encounter natural resistance.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   (See drawing.)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Pinch nose with your thumb and forefinger.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Place your lips around the person's mouth.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Blow air into the person until the chest rises.</a:t>
            </a:r>
            <a:endParaRPr lang="da-DK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pic>
        <p:nvPicPr>
          <p:cNvPr id="6" name="Grafik 5" descr="Hjertemassage med massiv udfyldning">
            <a:extLst>
              <a:ext uri="{FF2B5EF4-FFF2-40B4-BE49-F238E27FC236}">
                <a16:creationId xmlns:a16="http://schemas.microsoft.com/office/drawing/2014/main" id="{8E3B92C8-8728-4837-ADFD-04F4251AC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216" y="5668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34319"/>
            <a:ext cx="6388649" cy="43711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06847" y="1124744"/>
            <a:ext cx="6302847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Defibrillator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pic>
        <p:nvPicPr>
          <p:cNvPr id="6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80" y="1772816"/>
            <a:ext cx="3721100" cy="4229100"/>
          </a:xfrm>
        </p:spPr>
      </p:pic>
      <p:pic>
        <p:nvPicPr>
          <p:cNvPr id="8" name="Grafik 7" descr="Hjerte med massiv udfyldning">
            <a:extLst>
              <a:ext uri="{FF2B5EF4-FFF2-40B4-BE49-F238E27FC236}">
                <a16:creationId xmlns:a16="http://schemas.microsoft.com/office/drawing/2014/main" id="{AEA14832-AC2C-40FF-87DE-7F8AA7FBC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016" y="2780928"/>
            <a:ext cx="5803756" cy="397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9976" y="2182715"/>
            <a:ext cx="7814733" cy="353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Where can I find a defibrillator?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How do I use a defibrillator?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What can a defibrillator do?</a:t>
            </a:r>
            <a:endParaRPr lang="da-DK" sz="16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490788"/>
            <a:ext cx="1457227" cy="1457227"/>
          </a:xfrm>
          <a:prstGeom prst="rect">
            <a:avLst/>
          </a:prstGeom>
        </p:spPr>
      </p:pic>
      <p:pic>
        <p:nvPicPr>
          <p:cNvPr id="8" name="Grafik 7" descr="Hjerte med massiv udfyldning">
            <a:extLst>
              <a:ext uri="{FF2B5EF4-FFF2-40B4-BE49-F238E27FC236}">
                <a16:creationId xmlns:a16="http://schemas.microsoft.com/office/drawing/2014/main" id="{155E4175-9F24-4D19-9565-7C453EFAA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D7CA1BB-49D1-44C8-A351-71B3B120F099}"/>
              </a:ext>
            </a:extLst>
          </p:cNvPr>
          <p:cNvSpPr txBox="1">
            <a:spLocks/>
          </p:cNvSpPr>
          <p:nvPr/>
        </p:nvSpPr>
        <p:spPr bwMode="auto">
          <a:xfrm>
            <a:off x="-228043" y="1039715"/>
            <a:ext cx="63028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/>
            <a:r>
              <a:rPr lang="da-DK" sz="4000">
                <a:solidFill>
                  <a:schemeClr val="accent6"/>
                </a:solidFill>
                <a:latin typeface="Arial Black" panose="020B0A04020102020204" pitchFamily="34" charset="0"/>
              </a:rPr>
              <a:t>Defibrillator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322092"/>
            <a:ext cx="4562475" cy="3390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448" y="1057109"/>
            <a:ext cx="7920916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Defibrillator - Safety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7448" y="1556792"/>
            <a:ext cx="7814733" cy="3530600"/>
          </a:xfrm>
        </p:spPr>
        <p:txBody>
          <a:bodyPr/>
          <a:lstStyle/>
          <a:p>
            <a:pPr marL="0" indent="0">
              <a:buNone/>
            </a:pPr>
            <a:endParaRPr lang="da-DK" sz="1600" dirty="0">
              <a:latin typeface="Bahnschrift Light" panose="020B0502040204020203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Light" panose="020B0502040204020203" pitchFamily="34" charset="0"/>
              </a:rPr>
              <a:t>Apply the electrodes to dry skin.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Light" panose="020B0502040204020203" pitchFamily="34" charset="0"/>
              </a:rPr>
              <a:t>No metal or jewelry under the electrodes.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Light" panose="020B0502040204020203" pitchFamily="34" charset="0"/>
              </a:rPr>
              <a:t>If a person is lying on a wet surface, you may also be electroshocked.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Light" panose="020B0502040204020203" pitchFamily="34" charset="0"/>
              </a:rPr>
              <a:t>Do not touch the person while the defibrillator is analyzing.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Light" panose="020B0502040204020203" pitchFamily="34" charset="0"/>
              </a:rPr>
              <a:t>Maintain firm skin contact. Remove dense hair growth on the chest if necessary.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Light" panose="020B0502040204020203" pitchFamily="34" charset="0"/>
              </a:rPr>
              <a:t>Follow the defibrillator's instructions.</a:t>
            </a:r>
            <a:endParaRPr lang="da-DK" sz="16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pic>
        <p:nvPicPr>
          <p:cNvPr id="6" name="Grafik 5" descr="Hjerte med massiv udfyldning">
            <a:extLst>
              <a:ext uri="{FF2B5EF4-FFF2-40B4-BE49-F238E27FC236}">
                <a16:creationId xmlns:a16="http://schemas.microsoft.com/office/drawing/2014/main" id="{1E1129D4-D8D1-4591-91C9-B6094FD8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6688" y="1069193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Defibrillator -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Use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13864" y="1916832"/>
            <a:ext cx="7814733" cy="35306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defibrillator should be used as soon as one is available.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If there are two first aiders, one person continues with CPR until the other has prepared the defibrillator.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Bahnschrift Light" panose="020B0502040204020203" pitchFamily="34" charset="0"/>
              </a:rPr>
              <a:t>Alarmcentralen</a:t>
            </a:r>
            <a:r>
              <a:rPr lang="en-US" sz="2000" dirty="0">
                <a:latin typeface="Bahnschrift Light" panose="020B0502040204020203" pitchFamily="34" charset="0"/>
              </a:rPr>
              <a:t> 1-1-2 or </a:t>
            </a:r>
            <a:r>
              <a:rPr lang="en-US" sz="2000" dirty="0" err="1">
                <a:latin typeface="Bahnschrift Light" panose="020B0502040204020203" pitchFamily="34" charset="0"/>
              </a:rPr>
              <a:t>Trygfonden's</a:t>
            </a:r>
            <a:r>
              <a:rPr lang="en-US" sz="2000" dirty="0">
                <a:latin typeface="Bahnschrift Light" panose="020B0502040204020203" pitchFamily="34" charset="0"/>
              </a:rPr>
              <a:t> defibrillator App can show the way to the nearest defibrillators.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If you are alone at a cardiac arrest, CPR should be given priority over finding a defibrillator.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Once a defibrillator has been in use, batteries and surge electrodes must be replaced. Contact the supplier.</a:t>
            </a:r>
            <a:endParaRPr lang="da-DK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pic>
        <p:nvPicPr>
          <p:cNvPr id="6" name="Grafik 5" descr="Hjerte med massiv udfyldning">
            <a:extLst>
              <a:ext uri="{FF2B5EF4-FFF2-40B4-BE49-F238E27FC236}">
                <a16:creationId xmlns:a16="http://schemas.microsoft.com/office/drawing/2014/main" id="{C2432F87-441F-4C6F-A633-FDD44FBF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5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8696" y="1094706"/>
            <a:ext cx="8679111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Symptoms of stroke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48380" y="1916832"/>
            <a:ext cx="6192684" cy="34584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Middle chest pain and pressure, possibly travelling out to an arm (most often left arm), back or jaw.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Affected breathing (fast and shallow).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Pale or gray complexion, cold and sweaty.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Anxiety.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It is very individual how many of the symptoms are present.</a:t>
            </a:r>
            <a:r>
              <a:rPr lang="da-DK" dirty="0"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  <p:pic>
        <p:nvPicPr>
          <p:cNvPr id="7" name="Grafik 6" descr="Hjerte med massiv udfyldning">
            <a:extLst>
              <a:ext uri="{FF2B5EF4-FFF2-40B4-BE49-F238E27FC236}">
                <a16:creationId xmlns:a16="http://schemas.microsoft.com/office/drawing/2014/main" id="{7F5AEAF3-3879-4EA1-A3F2-F13213525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  <p:pic>
        <p:nvPicPr>
          <p:cNvPr id="9" name="Billede 8" descr="Et billede, der indeholder person, udendørs, mand, afspiller&#10;&#10;Automatisk genereret beskrivelse">
            <a:extLst>
              <a:ext uri="{FF2B5EF4-FFF2-40B4-BE49-F238E27FC236}">
                <a16:creationId xmlns:a16="http://schemas.microsoft.com/office/drawing/2014/main" id="{87B84236-8CC4-433A-BB3D-A23819992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13" y="1916831"/>
            <a:ext cx="4685988" cy="31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32" y="1124744"/>
            <a:ext cx="7814733" cy="1143000"/>
          </a:xfrm>
        </p:spPr>
        <p:txBody>
          <a:bodyPr/>
          <a:lstStyle/>
          <a:p>
            <a:pPr algn="ctr"/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Competency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goals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7448" y="1556792"/>
            <a:ext cx="7814733" cy="3962548"/>
          </a:xfrm>
        </p:spPr>
        <p:txBody>
          <a:bodyPr/>
          <a:lstStyle/>
          <a:p>
            <a:pPr marL="0" indent="0">
              <a:buNone/>
            </a:pPr>
            <a:endParaRPr lang="da-DK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participant can, both independently and in collaboration with others, handle an adult unconscious person, with or without normal breathing, cf. ERC guidelines for basic resuscitation.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participant can give relevant first aid to an adult who has foreign bodies in the airways, cf. ERC guidelines for basic resuscitation.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participant can recognize symptoms of stroke and provide appropriate first aid in case of stroke.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participant can use a defibrillator where relevant for first aid.</a:t>
            </a:r>
            <a:endParaRPr lang="da-DK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da-DK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pic>
        <p:nvPicPr>
          <p:cNvPr id="5" name="Grafik 4" descr="Oplysninger med massiv udfyldning">
            <a:extLst>
              <a:ext uri="{FF2B5EF4-FFF2-40B4-BE49-F238E27FC236}">
                <a16:creationId xmlns:a16="http://schemas.microsoft.com/office/drawing/2014/main" id="{AE9C1F74-27D6-441B-8FF3-9AD21EDC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853" y="5949280"/>
            <a:ext cx="756471" cy="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4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160" y="1770936"/>
            <a:ext cx="4165097" cy="46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124744"/>
            <a:ext cx="9577064" cy="1143000"/>
          </a:xfrm>
        </p:spPr>
        <p:txBody>
          <a:bodyPr/>
          <a:lstStyle/>
          <a:p>
            <a:pPr algn="ctr"/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Foreign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objects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in the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respiratory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tract</a:t>
            </a:r>
            <a:endParaRPr lang="da-DK" sz="32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3472" y="1891260"/>
            <a:ext cx="7814733" cy="353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Objects in the respiratory tract may completely or partially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block breathing.</a:t>
            </a: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This is a life threatening condition and first aid must be provided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immediately and while the person is still consciousness.</a:t>
            </a:r>
            <a:endParaRPr lang="da-DK" sz="14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pic>
        <p:nvPicPr>
          <p:cNvPr id="6" name="Grafik 5" descr="Lunger med virus med massiv udfyldning">
            <a:extLst>
              <a:ext uri="{FF2B5EF4-FFF2-40B4-BE49-F238E27FC236}">
                <a16:creationId xmlns:a16="http://schemas.microsoft.com/office/drawing/2014/main" id="{502A4738-158D-4F2A-BD19-688C515D1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048" y="57994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4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472" y="1669286"/>
            <a:ext cx="294696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35760" y="4149080"/>
            <a:ext cx="5368522" cy="1143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Bahnschrift Light" panose="020B0502040204020203" pitchFamily="34" charset="0"/>
              </a:rPr>
              <a:t>Bend the person slightly forward and give 5 hard blows in the back / between the shoulder blades with a flat hand.</a:t>
            </a:r>
            <a:endParaRPr lang="da-DK" sz="24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  <p:pic>
        <p:nvPicPr>
          <p:cNvPr id="6" name="Grafik 5" descr="Lunger med virus med massiv udfyldning">
            <a:extLst>
              <a:ext uri="{FF2B5EF4-FFF2-40B4-BE49-F238E27FC236}">
                <a16:creationId xmlns:a16="http://schemas.microsoft.com/office/drawing/2014/main" id="{152CA3F6-D255-4896-BBCF-83E80CF5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048" y="5799460"/>
            <a:ext cx="914400" cy="914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BA337BF-03A4-4A48-B1CB-C2C692C843AA}"/>
              </a:ext>
            </a:extLst>
          </p:cNvPr>
          <p:cNvSpPr txBox="1">
            <a:spLocks/>
          </p:cNvSpPr>
          <p:nvPr/>
        </p:nvSpPr>
        <p:spPr bwMode="auto">
          <a:xfrm>
            <a:off x="911424" y="1124744"/>
            <a:ext cx="9577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/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Foreign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objects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in the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respiratory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tract</a:t>
            </a:r>
            <a:endParaRPr lang="da-DK" sz="32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7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1493272"/>
            <a:ext cx="2693448" cy="53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67345" y="2401848"/>
            <a:ext cx="5469015" cy="353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If the 5 strokes to the back do not have the desired effect, continue with the Heimlich method.</a:t>
            </a: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Grasp the person from behind, make a fist with one hand with your thumb facing inwards just above the navel. Place the other hand flat over the clenched hand and give 5 hard blows to the abdominal cavity up against the diaphragm.</a:t>
            </a: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Give the blows at 2-3 second intervals.</a:t>
            </a: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</a:rPr>
              <a:t>If the person becomes unconscious, CPR must be started.</a:t>
            </a:r>
            <a:endParaRPr lang="da-DK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  <p:pic>
        <p:nvPicPr>
          <p:cNvPr id="6" name="Grafik 5" descr="Lunger med virus med massiv udfyldning">
            <a:extLst>
              <a:ext uri="{FF2B5EF4-FFF2-40B4-BE49-F238E27FC236}">
                <a16:creationId xmlns:a16="http://schemas.microsoft.com/office/drawing/2014/main" id="{C4A78690-F4B6-42A7-BCE5-403C30361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048" y="5799460"/>
            <a:ext cx="914400" cy="9144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1371F17-9F8B-402D-9DA9-CD90FDE1462A}"/>
              </a:ext>
            </a:extLst>
          </p:cNvPr>
          <p:cNvSpPr txBox="1">
            <a:spLocks/>
          </p:cNvSpPr>
          <p:nvPr/>
        </p:nvSpPr>
        <p:spPr bwMode="auto">
          <a:xfrm>
            <a:off x="911424" y="1124744"/>
            <a:ext cx="9577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B234E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/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Foreign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objects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in the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respiratory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tract</a:t>
            </a:r>
            <a:endParaRPr lang="da-DK" sz="32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6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727681"/>
            <a:ext cx="3854302" cy="41215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1106714"/>
            <a:ext cx="9925998" cy="1143000"/>
          </a:xfrm>
        </p:spPr>
        <p:txBody>
          <a:bodyPr/>
          <a:lstStyle/>
          <a:p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Diseases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of the central </a:t>
            </a:r>
            <a:r>
              <a:rPr lang="da-DK" sz="32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nervous</a:t>
            </a:r>
            <a:r>
              <a:rPr lang="da-DK" sz="3200" dirty="0">
                <a:solidFill>
                  <a:schemeClr val="accent6"/>
                </a:solidFill>
                <a:latin typeface="Arial Black" panose="020B0A04020102020204" pitchFamily="34" charset="0"/>
              </a:rPr>
              <a:t> system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0C09-335A-40CE-9CAB-9790B6B545D8}" type="slidenum">
              <a:rPr lang="da-DK" smtClean="0"/>
              <a:pPr>
                <a:defRPr/>
              </a:pPr>
              <a:t>33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1343472" y="1916832"/>
            <a:ext cx="842493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Bahnschrift SemiBold" panose="020B0502040204020203" pitchFamily="34" charset="0"/>
                <a:cs typeface="Calibri" panose="020F0502020204030204" pitchFamily="34" charset="0"/>
              </a:rPr>
              <a:t>Stroke:</a:t>
            </a:r>
          </a:p>
          <a:p>
            <a:pPr marL="0" indent="0">
              <a:buNone/>
            </a:pPr>
            <a:r>
              <a:rPr lang="en-US" dirty="0">
                <a:latin typeface="Bahnschrift Light" panose="020B0502040204020203" pitchFamily="34" charset="0"/>
                <a:cs typeface="Calibri" panose="020F0502020204030204" pitchFamily="34" charset="0"/>
              </a:rPr>
              <a:t>Stroke is a term that covers blood clots in the brain and cerebral hemorrhage. Symptoms and first aid are the same for each and the two conditions are indistinguishable to a first aider.</a:t>
            </a:r>
          </a:p>
          <a:p>
            <a:pPr marL="0" indent="0">
              <a:buNone/>
            </a:pPr>
            <a:endParaRPr lang="en-US" dirty="0">
              <a:latin typeface="Bahnschrift SemiBold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SemiBold" panose="020B0502040204020203" pitchFamily="34" charset="0"/>
                <a:cs typeface="Calibri" panose="020F0502020204030204" pitchFamily="34" charset="0"/>
              </a:rPr>
              <a:t>Symptoms: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Bold" panose="020B0502040204020203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Bahnschrift Light" panose="020B0502040204020203" pitchFamily="34" charset="0"/>
                <a:cs typeface="Calibri" panose="020F0502020204030204" pitchFamily="34" charset="0"/>
              </a:rPr>
              <a:t>Headache (often very severe headache)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  <a:cs typeface="Calibri" panose="020F0502020204030204" pitchFamily="34" charset="0"/>
              </a:rPr>
              <a:t>  Paralysis of the face and / or one side of the body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  <a:cs typeface="Calibri" panose="020F0502020204030204" pitchFamily="34" charset="0"/>
              </a:rPr>
              <a:t>  Difficulty speaking / difficulty swallowing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  <a:cs typeface="Calibri" panose="020F0502020204030204" pitchFamily="34" charset="0"/>
              </a:rPr>
              <a:t>  Explosive vomiting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  <a:cs typeface="Calibri" panose="020F0502020204030204" pitchFamily="34" charset="0"/>
              </a:rPr>
              <a:t>  Blurred, foggy, conscious</a:t>
            </a:r>
            <a:endParaRPr lang="da-DK" sz="1400" dirty="0">
              <a:latin typeface="Bahnschrift Light" panose="020B0502040204020203" pitchFamily="34" charset="0"/>
              <a:cs typeface="Calibri" pitchFamily="34" charset="0"/>
            </a:endParaRPr>
          </a:p>
        </p:txBody>
      </p:sp>
      <p:pic>
        <p:nvPicPr>
          <p:cNvPr id="7" name="Grafik 6" descr="Hjerne i hoved med massiv udfyldning">
            <a:extLst>
              <a:ext uri="{FF2B5EF4-FFF2-40B4-BE49-F238E27FC236}">
                <a16:creationId xmlns:a16="http://schemas.microsoft.com/office/drawing/2014/main" id="{AA61B124-A26F-4ED4-BC24-4CA66054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344" y="57512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3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1064205"/>
            <a:ext cx="8784694" cy="636603"/>
          </a:xfrm>
        </p:spPr>
        <p:txBody>
          <a:bodyPr/>
          <a:lstStyle/>
          <a:p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Stroke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0C09-335A-40CE-9CAB-9790B6B545D8}" type="slidenum">
              <a:rPr lang="da-DK" smtClean="0"/>
              <a:pPr>
                <a:defRPr/>
              </a:pPr>
              <a:t>34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1343472" y="1700808"/>
            <a:ext cx="11856640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Bahnschrift SemiBold" panose="020B0502040204020203" pitchFamily="34" charset="0"/>
              </a:rPr>
              <a:t>First aid:</a:t>
            </a:r>
          </a:p>
          <a:p>
            <a:pPr marL="0" indent="0">
              <a:buNone/>
            </a:pPr>
            <a:endParaRPr lang="en-US" sz="2000" dirty="0">
              <a:latin typeface="Bahnschrift SemiBol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Bold" panose="020B0502040204020203" pitchFamily="34" charset="0"/>
              </a:rPr>
              <a:t>  </a:t>
            </a:r>
            <a:r>
              <a:rPr lang="en-US" dirty="0">
                <a:latin typeface="Bahnschrift Light" panose="020B0502040204020203" pitchFamily="34" charset="0"/>
              </a:rPr>
              <a:t>Use the </a:t>
            </a:r>
            <a:r>
              <a:rPr lang="en-US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ABC</a:t>
            </a:r>
            <a:r>
              <a:rPr lang="en-US" b="1" dirty="0">
                <a:latin typeface="Bahnschrift Light" panose="020B0502040204020203" pitchFamily="34" charset="0"/>
              </a:rPr>
              <a:t> rule </a:t>
            </a:r>
            <a:r>
              <a:rPr lang="en-US" dirty="0">
                <a:latin typeface="Bahnschrift Light" panose="020B0502040204020203" pitchFamily="34" charset="0"/>
              </a:rPr>
              <a:t>and remedy any. critical conditions (free airways, breathing problems,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  If necessary, begin giving CPR.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  Call for help (quick medical evaluation is important for starting correct treatment).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Light" panose="020B0502040204020203" pitchFamily="34" charset="0"/>
              </a:rPr>
              <a:t>  Psychological first aid and observe the person closely.</a:t>
            </a:r>
            <a:endParaRPr lang="da-DK" sz="1400" dirty="0">
              <a:latin typeface="Bahnschrift Light" panose="020B0502040204020203" pitchFamily="34" charset="0"/>
              <a:cs typeface="Calibri" pitchFamily="34" charset="0"/>
            </a:endParaRPr>
          </a:p>
        </p:txBody>
      </p:sp>
      <p:pic>
        <p:nvPicPr>
          <p:cNvPr id="6" name="Grafik 5" descr="Hjerne i hoved med massiv udfyldning">
            <a:extLst>
              <a:ext uri="{FF2B5EF4-FFF2-40B4-BE49-F238E27FC236}">
                <a16:creationId xmlns:a16="http://schemas.microsoft.com/office/drawing/2014/main" id="{37DABC69-864F-4994-9244-168612B8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44" y="57512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7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9202" y="1124744"/>
            <a:ext cx="10632504" cy="1143000"/>
          </a:xfrm>
        </p:spPr>
        <p:txBody>
          <a:bodyPr/>
          <a:lstStyle/>
          <a:p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Handover to ambulance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personell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77752" y="1892449"/>
            <a:ext cx="10246840" cy="353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Objective assessment: What you have seen yourself, what can you ascertain from the person, what do you find at the location,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Subjective statements: What can the environment show you, what can other people tell you, is there anything that indicates something?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What first aid have you provided and what has the effect been: the </a:t>
            </a:r>
            <a:r>
              <a:rPr lang="en-US" sz="20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ABC method</a:t>
            </a:r>
            <a:r>
              <a:rPr lang="en-US" sz="2000" dirty="0">
                <a:latin typeface="Bahnschrift Light" panose="020B0502040204020203" pitchFamily="34" charset="0"/>
              </a:rPr>
              <a:t>, the Heimlich method, recovery position, CPR, etc.</a:t>
            </a:r>
            <a:endParaRPr lang="da-DK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35</a:t>
            </a:fld>
            <a:endParaRPr lang="da-DK"/>
          </a:p>
        </p:txBody>
      </p:sp>
      <p:pic>
        <p:nvPicPr>
          <p:cNvPr id="7" name="Grafik 6" descr="Ambulance med massiv udfyldning">
            <a:extLst>
              <a:ext uri="{FF2B5EF4-FFF2-40B4-BE49-F238E27FC236}">
                <a16:creationId xmlns:a16="http://schemas.microsoft.com/office/drawing/2014/main" id="{71C34157-6C96-47E6-9F82-F3A1C9E7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352" y="5921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1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ts val="1563"/>
              </a:lnSpc>
              <a:spcBef>
                <a:spcPct val="0"/>
              </a:spcBef>
              <a:spcAft>
                <a:spcPct val="0"/>
              </a:spcAft>
            </a:pPr>
            <a:fld id="{68C0CB4C-E85B-46C6-B9DC-F867D7B2AD8F}" type="slidenum">
              <a:rPr lang="da-DK" altLang="da-DK" smtClean="0">
                <a:solidFill>
                  <a:srgbClr val="1B234E"/>
                </a:solidFill>
                <a:latin typeface="Calibri" pitchFamily="34" charset="0"/>
                <a:ea typeface="Calibri" pitchFamily="34" charset="0"/>
              </a:rPr>
              <a:pPr eaLnBrk="1" fontAlgn="base" hangingPunct="1">
                <a:lnSpc>
                  <a:spcPts val="1563"/>
                </a:lnSpc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a-DK" altLang="da-DK">
              <a:solidFill>
                <a:srgbClr val="1B234E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165225" y="2492896"/>
            <a:ext cx="9144000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3800" dirty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?</a:t>
            </a:r>
            <a:endParaRPr lang="da-DK" sz="3200" dirty="0">
              <a:solidFill>
                <a:srgbClr val="002060"/>
              </a:solidFill>
              <a:latin typeface="Arial Black" panose="020B0A04020102020204" pitchFamily="34" charset="0"/>
              <a:cs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CDDB61-80A5-439B-892D-72DA3BDF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1103712"/>
            <a:ext cx="8348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3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Questions</a:t>
            </a:r>
            <a:endParaRPr lang="da-DK" altLang="da-DK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412" y="1124744"/>
            <a:ext cx="4574655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Course content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3432" y="1808419"/>
            <a:ext cx="7814733" cy="35306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4 main objectives of first aid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The chain of survival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Recovery position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Resuscitation with and without defibrillators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Symptoms of heart attack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Foreign bodies in the respiratory tract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Handover to ambulance personnel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Bahnschrift Light" panose="020B0502040204020203" pitchFamily="34" charset="0"/>
              </a:rPr>
              <a:t>Practical training</a:t>
            </a:r>
            <a:endParaRPr lang="da-DK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21" y="1124744"/>
            <a:ext cx="4963048" cy="5114591"/>
          </a:xfrm>
          <a:prstGeom prst="rect">
            <a:avLst/>
          </a:prstGeom>
        </p:spPr>
      </p:pic>
      <p:pic>
        <p:nvPicPr>
          <p:cNvPr id="6" name="Grafik 5" descr="Oplysninger med massiv udfyldning">
            <a:extLst>
              <a:ext uri="{FF2B5EF4-FFF2-40B4-BE49-F238E27FC236}">
                <a16:creationId xmlns:a16="http://schemas.microsoft.com/office/drawing/2014/main" id="{F8808E28-7109-4A5B-B19D-B086ED197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853" y="5949280"/>
            <a:ext cx="756471" cy="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0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12" y="2213020"/>
            <a:ext cx="6855660" cy="352023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546" y="2060848"/>
            <a:ext cx="7814733" cy="3530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/>
                </a:solidFill>
                <a:latin typeface="Bahnschrift Light" panose="020B0502040204020203" pitchFamily="34" charset="0"/>
              </a:rPr>
              <a:t>Establish safe surroundings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Light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/>
                </a:solidFill>
                <a:latin typeface="Bahnschrift Light" panose="020B0502040204020203" pitchFamily="34" charset="0"/>
              </a:rPr>
              <a:t>Assess the person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Light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/>
                </a:solidFill>
                <a:latin typeface="Bahnschrift Light" panose="020B0502040204020203" pitchFamily="34" charset="0"/>
              </a:rPr>
              <a:t>Call for help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Light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/>
                </a:solidFill>
                <a:latin typeface="Bahnschrift Light" panose="020B0502040204020203" pitchFamily="34" charset="0"/>
              </a:rPr>
              <a:t>Give first aid</a:t>
            </a:r>
            <a:endParaRPr lang="da-DK" sz="3200" dirty="0">
              <a:solidFill>
                <a:schemeClr val="accent6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D1A11D0-1677-4121-B107-CF5035C4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11922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The 4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main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objectives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Grafik 8" descr="Lægevidenskab med massiv udfyldning">
            <a:extLst>
              <a:ext uri="{FF2B5EF4-FFF2-40B4-BE49-F238E27FC236}">
                <a16:creationId xmlns:a16="http://schemas.microsoft.com/office/drawing/2014/main" id="{E705C7AB-710A-4900-B47A-8EF8B417E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5" y="5733256"/>
            <a:ext cx="1030841" cy="10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F7D712A-D29B-4B3D-A7FC-F339FBB5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13" y="1670991"/>
            <a:ext cx="6025730" cy="431031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546" y="2060848"/>
            <a:ext cx="7814733" cy="3530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/>
                </a:solidFill>
                <a:latin typeface="Bahnschrift SemiBold" panose="020B0502040204020203" pitchFamily="34" charset="0"/>
              </a:rPr>
              <a:t>Establish safe surroundings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Assess the person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Call for help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Give first aid</a:t>
            </a:r>
            <a:endParaRPr lang="da-DK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7" name="Grafik 6" descr="Lægevidenskab med massiv udfyldning">
            <a:extLst>
              <a:ext uri="{FF2B5EF4-FFF2-40B4-BE49-F238E27FC236}">
                <a16:creationId xmlns:a16="http://schemas.microsoft.com/office/drawing/2014/main" id="{26843DD3-1384-477C-AA94-E3D8318B6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5" y="5733256"/>
            <a:ext cx="1030841" cy="103084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5EDE751-F9EF-4A74-A8CB-B9486077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11922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The 4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main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objectives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536825"/>
            <a:ext cx="3518083" cy="427233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" y="3033946"/>
            <a:ext cx="4566975" cy="352560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176415"/>
            <a:ext cx="3600400" cy="29808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1766" y="1101641"/>
            <a:ext cx="7814733" cy="650844"/>
          </a:xfrm>
        </p:spPr>
        <p:txBody>
          <a:bodyPr/>
          <a:lstStyle/>
          <a:p>
            <a:pPr algn="ctr"/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Establish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safe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surroundings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40014" y="1900337"/>
            <a:ext cx="7128510" cy="353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Bahnschrift Light" panose="020B0502040204020203" pitchFamily="34" charset="0"/>
              </a:rPr>
              <a:t>It is important to ensure the necessary safety, both for the injured, but also for those who help and for the paramedics.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pic>
        <p:nvPicPr>
          <p:cNvPr id="9" name="Grafik 8" descr="Lægevidenskab med massiv udfyldning">
            <a:extLst>
              <a:ext uri="{FF2B5EF4-FFF2-40B4-BE49-F238E27FC236}">
                <a16:creationId xmlns:a16="http://schemas.microsoft.com/office/drawing/2014/main" id="{300FF1F6-0FC5-469D-A58E-2BAAB8D51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335" y="5733256"/>
            <a:ext cx="1030841" cy="10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8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286F227-DD45-4945-8892-87B4CDF6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988840"/>
            <a:ext cx="6053425" cy="3829718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546" y="2060848"/>
            <a:ext cx="7814733" cy="3530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Establish safe surroundings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/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Assess the person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Call for help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Give first aid</a:t>
            </a:r>
            <a:endParaRPr lang="da-DK" sz="3200" dirty="0">
              <a:solidFill>
                <a:schemeClr val="accent6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pic>
        <p:nvPicPr>
          <p:cNvPr id="9" name="Grafik 8" descr="Hjerte med massiv udfyldning">
            <a:extLst>
              <a:ext uri="{FF2B5EF4-FFF2-40B4-BE49-F238E27FC236}">
                <a16:creationId xmlns:a16="http://schemas.microsoft.com/office/drawing/2014/main" id="{052A1CF2-01BE-4A7E-893A-FE9AEB5A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1BFE833-972D-4C2C-8B38-FA9A55A6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11922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The 4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main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objectives</a:t>
            </a:r>
            <a:endParaRPr lang="da-DK" sz="4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7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46736"/>
            <a:ext cx="4767552" cy="30243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00341" y="1109223"/>
            <a:ext cx="7814733" cy="11430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ABC</a:t>
            </a:r>
            <a:r>
              <a:rPr lang="da-DK" sz="4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da-DK" sz="4000" dirty="0">
                <a:solidFill>
                  <a:schemeClr val="accent6"/>
                </a:solidFill>
                <a:latin typeface="Arial Black" panose="020B0A04020102020204" pitchFamily="34" charset="0"/>
              </a:rPr>
              <a:t>approach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98859" y="1860848"/>
            <a:ext cx="8697541" cy="3530600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A</a:t>
            </a:r>
            <a:r>
              <a:rPr lang="da-DK" b="1" dirty="0">
                <a:latin typeface="Bahnschrift Light" panose="020B0502040204020203" pitchFamily="34" charset="0"/>
              </a:rPr>
              <a:t>    </a:t>
            </a:r>
            <a:r>
              <a:rPr lang="da-DK" sz="2000" b="1" dirty="0" err="1">
                <a:latin typeface="Bahnschrift Light" panose="020B0502040204020203" pitchFamily="34" charset="0"/>
              </a:rPr>
              <a:t>Airway</a:t>
            </a:r>
            <a:r>
              <a:rPr lang="da-DK" sz="2000" b="1" dirty="0">
                <a:latin typeface="Bahnschrift Light" panose="020B0502040204020203" pitchFamily="34" charset="0"/>
              </a:rPr>
              <a:t> (</a:t>
            </a:r>
            <a:r>
              <a:rPr lang="en-US" sz="2000" b="1" dirty="0">
                <a:latin typeface="Bahnschrift Light" panose="020B0502040204020203" pitchFamily="34" charset="0"/>
              </a:rPr>
              <a:t>Level of consciousness - free airways</a:t>
            </a:r>
            <a:r>
              <a:rPr lang="da-DK" sz="2000" b="1" dirty="0">
                <a:latin typeface="Bahnschrift Light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da-DK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B</a:t>
            </a:r>
            <a:r>
              <a:rPr lang="da-DK" sz="2000" b="1" dirty="0">
                <a:latin typeface="Bahnschrift Light" panose="020B0502040204020203" pitchFamily="34" charset="0"/>
              </a:rPr>
              <a:t>   </a:t>
            </a:r>
            <a:r>
              <a:rPr lang="da-DK" sz="2000" b="1" dirty="0" err="1">
                <a:latin typeface="Bahnschrift Light" panose="020B0502040204020203" pitchFamily="34" charset="0"/>
              </a:rPr>
              <a:t>Breathing</a:t>
            </a:r>
            <a:r>
              <a:rPr lang="da-DK" sz="2000" b="1" dirty="0">
                <a:latin typeface="Bahnschrift Light" panose="020B0502040204020203" pitchFamily="34" charset="0"/>
              </a:rPr>
              <a:t> ( </a:t>
            </a:r>
            <a:r>
              <a:rPr lang="da-DK" sz="2000" b="1" dirty="0" err="1">
                <a:latin typeface="Bahnschrift Light" panose="020B0502040204020203" pitchFamily="34" charset="0"/>
              </a:rPr>
              <a:t>Frequency</a:t>
            </a:r>
            <a:r>
              <a:rPr lang="da-DK" sz="2000" b="1" dirty="0">
                <a:latin typeface="Bahnschrift Light" panose="020B0502040204020203" pitchFamily="34" charset="0"/>
              </a:rPr>
              <a:t> – </a:t>
            </a:r>
            <a:r>
              <a:rPr lang="da-DK" sz="2000" b="1" dirty="0" err="1">
                <a:latin typeface="Bahnschrift Light" panose="020B0502040204020203" pitchFamily="34" charset="0"/>
              </a:rPr>
              <a:t>depth</a:t>
            </a:r>
            <a:r>
              <a:rPr lang="da-DK" sz="2000" b="1" dirty="0">
                <a:latin typeface="Bahnschrift Light" panose="020B0502040204020203" pitchFamily="34" charset="0"/>
              </a:rPr>
              <a:t>) </a:t>
            </a:r>
          </a:p>
          <a:p>
            <a:pPr marL="0" indent="0">
              <a:buNone/>
            </a:pPr>
            <a:r>
              <a:rPr lang="da-DK" sz="2000" b="1" dirty="0">
                <a:solidFill>
                  <a:schemeClr val="accent1"/>
                </a:solidFill>
                <a:latin typeface="Bahnschrift Light" panose="020B0502040204020203" pitchFamily="34" charset="0"/>
              </a:rPr>
              <a:t>C</a:t>
            </a:r>
            <a:r>
              <a:rPr lang="da-DK" sz="2000" b="1" dirty="0">
                <a:latin typeface="Bahnschrift Light" panose="020B0502040204020203" pitchFamily="34" charset="0"/>
              </a:rPr>
              <a:t>   </a:t>
            </a:r>
            <a:r>
              <a:rPr lang="da-DK" sz="2000" b="1" dirty="0" err="1">
                <a:latin typeface="Bahnschrift Light" panose="020B0502040204020203" pitchFamily="34" charset="0"/>
              </a:rPr>
              <a:t>Circulation</a:t>
            </a:r>
            <a:r>
              <a:rPr lang="da-DK" sz="2000" b="1" dirty="0">
                <a:latin typeface="Bahnschrift Light" panose="020B0502040204020203" pitchFamily="34" charset="0"/>
              </a:rPr>
              <a:t> (</a:t>
            </a:r>
            <a:r>
              <a:rPr lang="en-US" sz="2000" b="1" dirty="0">
                <a:latin typeface="Bahnschrift Light" panose="020B0502040204020203" pitchFamily="34" charset="0"/>
              </a:rPr>
              <a:t>Bleeding - shock / circulatory failure</a:t>
            </a:r>
            <a:r>
              <a:rPr lang="da-DK" sz="2000" b="1" dirty="0">
                <a:latin typeface="Bahnschrift Light" panose="020B0502040204020203" pitchFamily="34" charset="0"/>
              </a:rPr>
              <a:t>)</a:t>
            </a:r>
          </a:p>
          <a:p>
            <a:endParaRPr lang="da-DK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If a problem is found, it must be solved before moving on to the next point.</a:t>
            </a: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Repeat assessment of </a:t>
            </a:r>
            <a:r>
              <a:rPr lang="en-US" sz="20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A-B-C</a:t>
            </a:r>
            <a:r>
              <a:rPr lang="en-US" sz="2000" dirty="0">
                <a:latin typeface="Bahnschrift Light" panose="020B0502040204020203" pitchFamily="34" charset="0"/>
              </a:rPr>
              <a:t> at appropriate intervals to detect a change in the person's condition.</a:t>
            </a:r>
          </a:p>
          <a:p>
            <a:pPr marL="0" indent="0">
              <a:buNone/>
            </a:pPr>
            <a:endParaRPr lang="en-US" sz="20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Also use the </a:t>
            </a:r>
            <a:r>
              <a:rPr lang="en-US" sz="20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ABC</a:t>
            </a:r>
            <a:r>
              <a:rPr lang="en-US" sz="2000" dirty="0">
                <a:latin typeface="Bahnschrift Light" panose="020B0502040204020203" pitchFamily="34" charset="0"/>
              </a:rPr>
              <a:t> rule when handing over the </a:t>
            </a:r>
          </a:p>
          <a:p>
            <a:pPr marL="0" indent="0">
              <a:buNone/>
            </a:pPr>
            <a:r>
              <a:rPr lang="en-US" sz="2000" dirty="0">
                <a:latin typeface="Bahnschrift Light" panose="020B0502040204020203" pitchFamily="34" charset="0"/>
              </a:rPr>
              <a:t>Person to rescue and ambulance personnel.</a:t>
            </a:r>
            <a:endParaRPr lang="da-DK" sz="2000" dirty="0">
              <a:latin typeface="Bahnschrift Light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5ED-58C7-4292-9CAA-B90A9946BD3B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pic>
        <p:nvPicPr>
          <p:cNvPr id="8" name="Grafik 7" descr="Hjerte med massiv udfyldning">
            <a:extLst>
              <a:ext uri="{FF2B5EF4-FFF2-40B4-BE49-F238E27FC236}">
                <a16:creationId xmlns:a16="http://schemas.microsoft.com/office/drawing/2014/main" id="{2B80726F-4500-4E39-9E08-0AA371D1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6" y="5723571"/>
            <a:ext cx="992138" cy="9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28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HBR_DK">
  <a:themeElements>
    <a:clrScheme name="Københavns Brandvæsen">
      <a:dk1>
        <a:sysClr val="windowText" lastClr="000000"/>
      </a:dk1>
      <a:lt1>
        <a:sysClr val="window" lastClr="FFFFFF"/>
      </a:lt1>
      <a:dk2>
        <a:srgbClr val="1B234E"/>
      </a:dk2>
      <a:lt2>
        <a:srgbClr val="EEE300"/>
      </a:lt2>
      <a:accent1>
        <a:srgbClr val="C1001F"/>
      </a:accent1>
      <a:accent2>
        <a:srgbClr val="CC5E27"/>
      </a:accent2>
      <a:accent3>
        <a:srgbClr val="E09E40"/>
      </a:accent3>
      <a:accent4>
        <a:srgbClr val="FFED37"/>
      </a:accent4>
      <a:accent5>
        <a:srgbClr val="625E62"/>
      </a:accent5>
      <a:accent6>
        <a:srgbClr val="4F4C79"/>
      </a:accent6>
      <a:hlink>
        <a:srgbClr val="0000FF"/>
      </a:hlink>
      <a:folHlink>
        <a:srgbClr val="800080"/>
      </a:folHlink>
    </a:clrScheme>
    <a:fontScheme name="Københavns Brandvæs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1B234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E8E89518C7FB4B8C7E5E978D0851D4" ma:contentTypeVersion="4" ma:contentTypeDescription="Opret et nyt dokument." ma:contentTypeScope="" ma:versionID="d6bed1ecabd04eea09753ec06bef93cc">
  <xsd:schema xmlns:xsd="http://www.w3.org/2001/XMLSchema" xmlns:xs="http://www.w3.org/2001/XMLSchema" xmlns:p="http://schemas.microsoft.com/office/2006/metadata/properties" xmlns:ns2="9aa7f6fa-d16c-42c7-b6c5-5bb69a0ddd9e" targetNamespace="http://schemas.microsoft.com/office/2006/metadata/properties" ma:root="true" ma:fieldsID="b589acd1b548ce73272a1f26b80b2c83" ns2:_="">
    <xsd:import namespace="9aa7f6fa-d16c-42c7-b6c5-5bb69a0dd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7f6fa-d16c-42c7-b6c5-5bb69a0dd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F10244-0B67-42C0-AB39-FA06802908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3A26E1-32C0-4509-B344-DF9A40F0B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7f6fa-d16c-42c7-b6c5-5bb69a0dd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559C27-9EB0-4277-BEE9-3E9EC975E87E}">
  <ds:schemaRefs>
    <ds:schemaRef ds:uri="9aa7f6fa-d16c-42c7-b6c5-5bb69a0ddd9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PowerPoint_HBR_DK</Template>
  <TotalTime>453</TotalTime>
  <Words>1501</Words>
  <Application>Microsoft Office PowerPoint</Application>
  <PresentationFormat>Widescreen</PresentationFormat>
  <Paragraphs>261</Paragraphs>
  <Slides>36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Bahnschrift Light</vt:lpstr>
      <vt:lpstr>Bahnschrift SemiBold</vt:lpstr>
      <vt:lpstr>Bahnschrift SemiBold SemiConden</vt:lpstr>
      <vt:lpstr>Calibri</vt:lpstr>
      <vt:lpstr>Symbol</vt:lpstr>
      <vt:lpstr>Wingdings</vt:lpstr>
      <vt:lpstr>PowerPoint_HBR_DK</vt:lpstr>
      <vt:lpstr>Welcome to:  BASIC FIRST AID COURSE &amp; TRAINING   </vt:lpstr>
      <vt:lpstr>First aid during cardiac arrest</vt:lpstr>
      <vt:lpstr>Competency goals</vt:lpstr>
      <vt:lpstr>Course content</vt:lpstr>
      <vt:lpstr>The 4 main objectives</vt:lpstr>
      <vt:lpstr>The 4 main objectives</vt:lpstr>
      <vt:lpstr>Establish safe surroundings</vt:lpstr>
      <vt:lpstr>The 4 main objectives</vt:lpstr>
      <vt:lpstr>ABC approach</vt:lpstr>
      <vt:lpstr>The 4 main objectives</vt:lpstr>
      <vt:lpstr>Call for help</vt:lpstr>
      <vt:lpstr>Call for help</vt:lpstr>
      <vt:lpstr>The 4 main objectives</vt:lpstr>
      <vt:lpstr>Give first aid</vt:lpstr>
      <vt:lpstr>The chain of survival</vt:lpstr>
      <vt:lpstr>Unconcious person with normal breathing</vt:lpstr>
      <vt:lpstr>Recovery position</vt:lpstr>
      <vt:lpstr>PowerPoint-præsentation</vt:lpstr>
      <vt:lpstr>PowerPoint-præsentation</vt:lpstr>
      <vt:lpstr>PowerPoint-præsentation</vt:lpstr>
      <vt:lpstr>Unconcious person without normal breathing</vt:lpstr>
      <vt:lpstr>CPR for adults</vt:lpstr>
      <vt:lpstr>CPR for adults</vt:lpstr>
      <vt:lpstr>CPR for adults</vt:lpstr>
      <vt:lpstr>Defibrillator</vt:lpstr>
      <vt:lpstr>PowerPoint-præsentation</vt:lpstr>
      <vt:lpstr>Defibrillator - Safety</vt:lpstr>
      <vt:lpstr>Defibrillator - Use</vt:lpstr>
      <vt:lpstr>Symptoms of stroke</vt:lpstr>
      <vt:lpstr>Foreign objects in the respiratory tract</vt:lpstr>
      <vt:lpstr>PowerPoint-præsentation</vt:lpstr>
      <vt:lpstr>PowerPoint-præsentation</vt:lpstr>
      <vt:lpstr>Diseases of the central nervous system</vt:lpstr>
      <vt:lpstr>Stroke</vt:lpstr>
      <vt:lpstr>Handover to ambulance personell</vt:lpstr>
      <vt:lpstr>PowerPoint-præsentation</vt:lpstr>
    </vt:vector>
  </TitlesOfParts>
  <Company>HBR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Førstehjælp ved hjertestop</dc:title>
  <dc:creator>Michael Frank Nielsen</dc:creator>
  <cp:keywords>Præsentation</cp:keywords>
  <cp:lastModifiedBy>Anne Katrine Ebbesen</cp:lastModifiedBy>
  <cp:revision>21</cp:revision>
  <dcterms:created xsi:type="dcterms:W3CDTF">2019-03-22T07:24:57Z</dcterms:created>
  <dcterms:modified xsi:type="dcterms:W3CDTF">2021-11-10T08:41:21Z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0x0101000AE8E89518C7FB4B8C7E5E978D0851D4</vt:lpwstr>
  </property>
</Properties>
</file>